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60" r:id="rId4"/>
    <p:sldId id="262" r:id="rId5"/>
    <p:sldId id="263" r:id="rId6"/>
    <p:sldId id="261"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I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5AE"/>
    <a:srgbClr val="EF9DF1"/>
    <a:srgbClr val="A3E7FF"/>
    <a:srgbClr val="81DEFF"/>
    <a:srgbClr val="DE2AE2"/>
    <a:srgbClr val="EC86EE"/>
    <a:srgbClr val="E87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20E4C-F59D-494B-872B-F8A0417C8650}" v="9" dt="2023-08-21T04:23:53.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 userId="c26809296ece7dfa" providerId="LiveId" clId="{F6920E4C-F59D-494B-872B-F8A0417C8650}"/>
    <pc:docChg chg="undo redo custSel addSld delSld modSld sldOrd modMainMaster">
      <pc:chgData name="sai" userId="c26809296ece7dfa" providerId="LiveId" clId="{F6920E4C-F59D-494B-872B-F8A0417C8650}" dt="2023-08-22T04:28:22.720" v="7825" actId="113"/>
      <pc:docMkLst>
        <pc:docMk/>
      </pc:docMkLst>
      <pc:sldChg chg="addSp delSp modSp new mod">
        <pc:chgData name="sai" userId="c26809296ece7dfa" providerId="LiveId" clId="{F6920E4C-F59D-494B-872B-F8A0417C8650}" dt="2023-08-22T04:28:22.720" v="7825" actId="113"/>
        <pc:sldMkLst>
          <pc:docMk/>
          <pc:sldMk cId="2831254776" sldId="256"/>
        </pc:sldMkLst>
        <pc:spChg chg="mod">
          <ac:chgData name="sai" userId="c26809296ece7dfa" providerId="LiveId" clId="{F6920E4C-F59D-494B-872B-F8A0417C8650}" dt="2023-08-22T04:28:22.720" v="7825" actId="113"/>
          <ac:spMkLst>
            <pc:docMk/>
            <pc:sldMk cId="2831254776" sldId="256"/>
            <ac:spMk id="2" creationId="{5D470B30-DDE9-438D-ADFF-6BA802B15DC1}"/>
          </ac:spMkLst>
        </pc:spChg>
        <pc:spChg chg="add del mod">
          <ac:chgData name="sai" userId="c26809296ece7dfa" providerId="LiveId" clId="{F6920E4C-F59D-494B-872B-F8A0417C8650}" dt="2023-08-22T04:28:18.804" v="7824" actId="113"/>
          <ac:spMkLst>
            <pc:docMk/>
            <pc:sldMk cId="2831254776" sldId="256"/>
            <ac:spMk id="3" creationId="{60F98853-76B1-443E-80C2-0DC006F726A3}"/>
          </ac:spMkLst>
        </pc:spChg>
        <pc:spChg chg="add del mod">
          <ac:chgData name="sai" userId="c26809296ece7dfa" providerId="LiveId" clId="{F6920E4C-F59D-494B-872B-F8A0417C8650}" dt="2023-08-09T05:43:38.696" v="92" actId="21"/>
          <ac:spMkLst>
            <pc:docMk/>
            <pc:sldMk cId="2831254776" sldId="256"/>
            <ac:spMk id="4" creationId="{316DD52F-ECEB-44C0-B4A7-7CF807DC2AF2}"/>
          </ac:spMkLst>
        </pc:spChg>
        <pc:spChg chg="add del mod">
          <ac:chgData name="sai" userId="c26809296ece7dfa" providerId="LiveId" clId="{F6920E4C-F59D-494B-872B-F8A0417C8650}" dt="2023-08-09T05:44:24.992" v="105"/>
          <ac:spMkLst>
            <pc:docMk/>
            <pc:sldMk cId="2831254776" sldId="256"/>
            <ac:spMk id="6" creationId="{8CC7E84F-FE0F-410F-B31C-40C3B4B34A24}"/>
          </ac:spMkLst>
        </pc:spChg>
        <pc:picChg chg="add del mod">
          <ac:chgData name="sai" userId="c26809296ece7dfa" providerId="LiveId" clId="{F6920E4C-F59D-494B-872B-F8A0417C8650}" dt="2023-08-09T05:44:24.992" v="105"/>
          <ac:picMkLst>
            <pc:docMk/>
            <pc:sldMk cId="2831254776" sldId="256"/>
            <ac:picMk id="7" creationId="{A8B2641E-39D1-4435-8635-EC3D492CC7E0}"/>
          </ac:picMkLst>
        </pc:picChg>
        <pc:picChg chg="add mod ord">
          <ac:chgData name="sai" userId="c26809296ece7dfa" providerId="LiveId" clId="{F6920E4C-F59D-494B-872B-F8A0417C8650}" dt="2023-08-21T07:35:08.154" v="7822" actId="1036"/>
          <ac:picMkLst>
            <pc:docMk/>
            <pc:sldMk cId="2831254776" sldId="256"/>
            <ac:picMk id="8" creationId="{8771C482-DB73-4098-AA69-25923E8292B7}"/>
          </ac:picMkLst>
        </pc:picChg>
        <pc:picChg chg="add del mod">
          <ac:chgData name="sai" userId="c26809296ece7dfa" providerId="LiveId" clId="{F6920E4C-F59D-494B-872B-F8A0417C8650}" dt="2023-08-09T05:43:44.550" v="97"/>
          <ac:picMkLst>
            <pc:docMk/>
            <pc:sldMk cId="2831254776" sldId="256"/>
            <ac:picMk id="1026" creationId="{D377BAAB-54E9-48BD-886D-DB546700ED30}"/>
          </ac:picMkLst>
        </pc:picChg>
      </pc:sldChg>
      <pc:sldChg chg="addSp delSp modSp new mod">
        <pc:chgData name="sai" userId="c26809296ece7dfa" providerId="LiveId" clId="{F6920E4C-F59D-494B-872B-F8A0417C8650}" dt="2023-08-14T07:51:24.315" v="6796" actId="20577"/>
        <pc:sldMkLst>
          <pc:docMk/>
          <pc:sldMk cId="1093740686" sldId="257"/>
        </pc:sldMkLst>
        <pc:spChg chg="mod">
          <ac:chgData name="sai" userId="c26809296ece7dfa" providerId="LiveId" clId="{F6920E4C-F59D-494B-872B-F8A0417C8650}" dt="2023-08-14T07:50:49.819" v="6775" actId="6549"/>
          <ac:spMkLst>
            <pc:docMk/>
            <pc:sldMk cId="1093740686" sldId="257"/>
            <ac:spMk id="2" creationId="{46D591B6-C6D9-48A1-A26A-A2A8E44F3ECF}"/>
          </ac:spMkLst>
        </pc:spChg>
        <pc:spChg chg="del">
          <ac:chgData name="sai" userId="c26809296ece7dfa" providerId="LiveId" clId="{F6920E4C-F59D-494B-872B-F8A0417C8650}" dt="2023-08-09T05:50:06.287" v="232" actId="478"/>
          <ac:spMkLst>
            <pc:docMk/>
            <pc:sldMk cId="1093740686" sldId="257"/>
            <ac:spMk id="3" creationId="{6A8AB66E-468A-4A08-9888-E756A91CE083}"/>
          </ac:spMkLst>
        </pc:spChg>
        <pc:spChg chg="add mod">
          <ac:chgData name="sai" userId="c26809296ece7dfa" providerId="LiveId" clId="{F6920E4C-F59D-494B-872B-F8A0417C8650}" dt="2023-08-14T07:51:24.315" v="6796" actId="20577"/>
          <ac:spMkLst>
            <pc:docMk/>
            <pc:sldMk cId="1093740686" sldId="257"/>
            <ac:spMk id="6" creationId="{A9783084-2488-4BC0-AE75-8A7CBBD8A4B1}"/>
          </ac:spMkLst>
        </pc:spChg>
        <pc:picChg chg="add del mod">
          <ac:chgData name="sai" userId="c26809296ece7dfa" providerId="LiveId" clId="{F6920E4C-F59D-494B-872B-F8A0417C8650}" dt="2023-08-12T05:33:31.934" v="2843" actId="478"/>
          <ac:picMkLst>
            <pc:docMk/>
            <pc:sldMk cId="1093740686" sldId="257"/>
            <ac:picMk id="4" creationId="{ACC54023-0E1B-4D41-998E-F3E9A07DA893}"/>
          </ac:picMkLst>
        </pc:picChg>
        <pc:picChg chg="add mod">
          <ac:chgData name="sai" userId="c26809296ece7dfa" providerId="LiveId" clId="{F6920E4C-F59D-494B-872B-F8A0417C8650}" dt="2023-08-14T07:51:17.154" v="6780" actId="14100"/>
          <ac:picMkLst>
            <pc:docMk/>
            <pc:sldMk cId="1093740686" sldId="257"/>
            <ac:picMk id="5" creationId="{B56D1B33-F17D-4297-B071-F12BF78B14E0}"/>
          </ac:picMkLst>
        </pc:picChg>
      </pc:sldChg>
      <pc:sldChg chg="add del">
        <pc:chgData name="sai" userId="c26809296ece7dfa" providerId="LiveId" clId="{F6920E4C-F59D-494B-872B-F8A0417C8650}" dt="2023-08-09T05:49:39.748" v="227" actId="2890"/>
        <pc:sldMkLst>
          <pc:docMk/>
          <pc:sldMk cId="1893680484" sldId="257"/>
        </pc:sldMkLst>
      </pc:sldChg>
      <pc:sldChg chg="delSp modSp new del mod">
        <pc:chgData name="sai" userId="c26809296ece7dfa" providerId="LiveId" clId="{F6920E4C-F59D-494B-872B-F8A0417C8650}" dt="2023-08-09T05:54:57.092" v="317" actId="2696"/>
        <pc:sldMkLst>
          <pc:docMk/>
          <pc:sldMk cId="3706161609" sldId="258"/>
        </pc:sldMkLst>
        <pc:spChg chg="del mod">
          <ac:chgData name="sai" userId="c26809296ece7dfa" providerId="LiveId" clId="{F6920E4C-F59D-494B-872B-F8A0417C8650}" dt="2023-08-09T05:54:31.034" v="313" actId="478"/>
          <ac:spMkLst>
            <pc:docMk/>
            <pc:sldMk cId="3706161609" sldId="258"/>
            <ac:spMk id="2" creationId="{824CF2FA-6A95-4D77-A0F4-5B38D0C0EDAD}"/>
          </ac:spMkLst>
        </pc:spChg>
        <pc:spChg chg="del">
          <ac:chgData name="sai" userId="c26809296ece7dfa" providerId="LiveId" clId="{F6920E4C-F59D-494B-872B-F8A0417C8650}" dt="2023-08-09T05:54:26.529" v="311" actId="478"/>
          <ac:spMkLst>
            <pc:docMk/>
            <pc:sldMk cId="3706161609" sldId="258"/>
            <ac:spMk id="3" creationId="{42DA4101-FEB0-4E56-ABAD-EFCB825BD3BE}"/>
          </ac:spMkLst>
        </pc:spChg>
      </pc:sldChg>
      <pc:sldChg chg="addSp delSp modSp add del mod">
        <pc:chgData name="sai" userId="c26809296ece7dfa" providerId="LiveId" clId="{F6920E4C-F59D-494B-872B-F8A0417C8650}" dt="2023-08-09T06:28:07.132" v="536" actId="47"/>
        <pc:sldMkLst>
          <pc:docMk/>
          <pc:sldMk cId="4288452069" sldId="259"/>
        </pc:sldMkLst>
        <pc:spChg chg="mod">
          <ac:chgData name="sai" userId="c26809296ece7dfa" providerId="LiveId" clId="{F6920E4C-F59D-494B-872B-F8A0417C8650}" dt="2023-08-09T05:54:51.786" v="316" actId="255"/>
          <ac:spMkLst>
            <pc:docMk/>
            <pc:sldMk cId="4288452069" sldId="259"/>
            <ac:spMk id="2" creationId="{46D591B6-C6D9-48A1-A26A-A2A8E44F3ECF}"/>
          </ac:spMkLst>
        </pc:spChg>
        <pc:spChg chg="add del mod">
          <ac:chgData name="sai" userId="c26809296ece7dfa" providerId="LiveId" clId="{F6920E4C-F59D-494B-872B-F8A0417C8650}" dt="2023-08-09T06:15:24.382" v="495" actId="478"/>
          <ac:spMkLst>
            <pc:docMk/>
            <pc:sldMk cId="4288452069" sldId="259"/>
            <ac:spMk id="3" creationId="{7D1640C1-7686-46A4-8A58-F919E5639DCC}"/>
          </ac:spMkLst>
        </pc:spChg>
        <pc:spChg chg="add mod">
          <ac:chgData name="sai" userId="c26809296ece7dfa" providerId="LiveId" clId="{F6920E4C-F59D-494B-872B-F8A0417C8650}" dt="2023-08-09T06:15:32.642" v="496"/>
          <ac:spMkLst>
            <pc:docMk/>
            <pc:sldMk cId="4288452069" sldId="259"/>
            <ac:spMk id="4" creationId="{11C1CEA4-A751-4764-BC3B-B75604C6F047}"/>
          </ac:spMkLst>
        </pc:spChg>
      </pc:sldChg>
      <pc:sldChg chg="addSp delSp modSp add mod ord">
        <pc:chgData name="sai" userId="c26809296ece7dfa" providerId="LiveId" clId="{F6920E4C-F59D-494B-872B-F8A0417C8650}" dt="2023-08-14T09:29:38.341" v="6993" actId="1036"/>
        <pc:sldMkLst>
          <pc:docMk/>
          <pc:sldMk cId="886781590" sldId="260"/>
        </pc:sldMkLst>
        <pc:spChg chg="del mod">
          <ac:chgData name="sai" userId="c26809296ece7dfa" providerId="LiveId" clId="{F6920E4C-F59D-494B-872B-F8A0417C8650}" dt="2023-08-09T06:15:37.244" v="497" actId="478"/>
          <ac:spMkLst>
            <pc:docMk/>
            <pc:sldMk cId="886781590" sldId="260"/>
            <ac:spMk id="2" creationId="{46D591B6-C6D9-48A1-A26A-A2A8E44F3ECF}"/>
          </ac:spMkLst>
        </pc:spChg>
        <pc:spChg chg="add del mod">
          <ac:chgData name="sai" userId="c26809296ece7dfa" providerId="LiveId" clId="{F6920E4C-F59D-494B-872B-F8A0417C8650}" dt="2023-08-09T06:13:13.033" v="442"/>
          <ac:spMkLst>
            <pc:docMk/>
            <pc:sldMk cId="886781590" sldId="260"/>
            <ac:spMk id="6" creationId="{82C49762-CEB5-4350-84BE-FCF3EEF773A0}"/>
          </ac:spMkLst>
        </pc:spChg>
        <pc:spChg chg="add mod">
          <ac:chgData name="sai" userId="c26809296ece7dfa" providerId="LiveId" clId="{F6920E4C-F59D-494B-872B-F8A0417C8650}" dt="2023-08-11T15:36:17.065" v="2686" actId="20577"/>
          <ac:spMkLst>
            <pc:docMk/>
            <pc:sldMk cId="886781590" sldId="260"/>
            <ac:spMk id="7" creationId="{9FBA762C-3404-432B-B995-230DAD2E374F}"/>
          </ac:spMkLst>
        </pc:spChg>
        <pc:spChg chg="add del mod">
          <ac:chgData name="sai" userId="c26809296ece7dfa" providerId="LiveId" clId="{F6920E4C-F59D-494B-872B-F8A0417C8650}" dt="2023-08-09T06:15:43.436" v="499" actId="478"/>
          <ac:spMkLst>
            <pc:docMk/>
            <pc:sldMk cId="886781590" sldId="260"/>
            <ac:spMk id="9" creationId="{C0F1DD5F-FF02-4182-80D3-382E6D8B7EFF}"/>
          </ac:spMkLst>
        </pc:spChg>
        <pc:spChg chg="add del mod">
          <ac:chgData name="sai" userId="c26809296ece7dfa" providerId="LiveId" clId="{F6920E4C-F59D-494B-872B-F8A0417C8650}" dt="2023-08-09T06:16:11.609" v="504"/>
          <ac:spMkLst>
            <pc:docMk/>
            <pc:sldMk cId="886781590" sldId="260"/>
            <ac:spMk id="10" creationId="{E902B54D-044F-4CD6-A49F-5EF81D362E91}"/>
          </ac:spMkLst>
        </pc:spChg>
        <pc:spChg chg="add mod">
          <ac:chgData name="sai" userId="c26809296ece7dfa" providerId="LiveId" clId="{F6920E4C-F59D-494B-872B-F8A0417C8650}" dt="2023-08-14T09:29:24.207" v="6960" actId="403"/>
          <ac:spMkLst>
            <pc:docMk/>
            <pc:sldMk cId="886781590" sldId="260"/>
            <ac:spMk id="11" creationId="{F01ACDCD-059A-4FB6-8531-4F7E456B8FCC}"/>
          </ac:spMkLst>
        </pc:spChg>
        <pc:spChg chg="add del mod">
          <ac:chgData name="sai" userId="c26809296ece7dfa" providerId="LiveId" clId="{F6920E4C-F59D-494B-872B-F8A0417C8650}" dt="2023-08-11T15:36:01.316" v="2670"/>
          <ac:spMkLst>
            <pc:docMk/>
            <pc:sldMk cId="886781590" sldId="260"/>
            <ac:spMk id="12" creationId="{73E7D739-BEAF-49C0-B5F2-885DCD36FF19}"/>
          </ac:spMkLst>
        </pc:spChg>
        <pc:spChg chg="add del mod">
          <ac:chgData name="sai" userId="c26809296ece7dfa" providerId="LiveId" clId="{F6920E4C-F59D-494B-872B-F8A0417C8650}" dt="2023-08-14T07:37:53.838" v="6740"/>
          <ac:spMkLst>
            <pc:docMk/>
            <pc:sldMk cId="886781590" sldId="260"/>
            <ac:spMk id="14" creationId="{F7755B6E-AD35-4DBB-B18B-49BF0B74F645}"/>
          </ac:spMkLst>
        </pc:spChg>
        <pc:picChg chg="add del mod">
          <ac:chgData name="sai" userId="c26809296ece7dfa" providerId="LiveId" clId="{F6920E4C-F59D-494B-872B-F8A0417C8650}" dt="2023-08-09T06:15:40.102" v="498" actId="478"/>
          <ac:picMkLst>
            <pc:docMk/>
            <pc:sldMk cId="886781590" sldId="260"/>
            <ac:picMk id="4" creationId="{8236857A-885D-41AC-B190-23955ABAE622}"/>
          </ac:picMkLst>
        </pc:picChg>
        <pc:picChg chg="del">
          <ac:chgData name="sai" userId="c26809296ece7dfa" providerId="LiveId" clId="{F6920E4C-F59D-494B-872B-F8A0417C8650}" dt="2023-08-09T06:01:23.893" v="374" actId="478"/>
          <ac:picMkLst>
            <pc:docMk/>
            <pc:sldMk cId="886781590" sldId="260"/>
            <ac:picMk id="5" creationId="{B56D1B33-F17D-4297-B071-F12BF78B14E0}"/>
          </ac:picMkLst>
        </pc:picChg>
        <pc:picChg chg="add mod">
          <ac:chgData name="sai" userId="c26809296ece7dfa" providerId="LiveId" clId="{F6920E4C-F59D-494B-872B-F8A0417C8650}" dt="2023-08-14T09:29:38.341" v="6993" actId="1036"/>
          <ac:picMkLst>
            <pc:docMk/>
            <pc:sldMk cId="886781590" sldId="260"/>
            <ac:picMk id="13" creationId="{2C0FC6CA-AC07-4E02-9D76-0E4471BB4B72}"/>
          </ac:picMkLst>
        </pc:picChg>
        <pc:picChg chg="add del mod">
          <ac:chgData name="sai" userId="c26809296ece7dfa" providerId="LiveId" clId="{F6920E4C-F59D-494B-872B-F8A0417C8650}" dt="2023-08-11T03:31:58.265" v="1500" actId="478"/>
          <ac:picMkLst>
            <pc:docMk/>
            <pc:sldMk cId="886781590" sldId="260"/>
            <ac:picMk id="15" creationId="{825F772F-1A46-480F-904D-6CEEB5BF51E2}"/>
          </ac:picMkLst>
        </pc:picChg>
        <pc:picChg chg="add del mod">
          <ac:chgData name="sai" userId="c26809296ece7dfa" providerId="LiveId" clId="{F6920E4C-F59D-494B-872B-F8A0417C8650}" dt="2023-08-09T06:33:36.974" v="556" actId="478"/>
          <ac:picMkLst>
            <pc:docMk/>
            <pc:sldMk cId="886781590" sldId="260"/>
            <ac:picMk id="15" creationId="{88DDC1B5-FE58-4AB8-89EE-C340230A5ABF}"/>
          </ac:picMkLst>
        </pc:picChg>
        <pc:picChg chg="add del mod">
          <ac:chgData name="sai" userId="c26809296ece7dfa" providerId="LiveId" clId="{F6920E4C-F59D-494B-872B-F8A0417C8650}" dt="2023-08-12T05:33:35.745" v="2844" actId="478"/>
          <ac:picMkLst>
            <pc:docMk/>
            <pc:sldMk cId="886781590" sldId="260"/>
            <ac:picMk id="16" creationId="{DFFA3C4D-40DD-455D-9CD3-937C3E0D9D15}"/>
          </ac:picMkLst>
        </pc:picChg>
        <pc:picChg chg="add del mod">
          <ac:chgData name="sai" userId="c26809296ece7dfa" providerId="LiveId" clId="{F6920E4C-F59D-494B-872B-F8A0417C8650}" dt="2023-08-09T06:33:36.974" v="556" actId="478"/>
          <ac:picMkLst>
            <pc:docMk/>
            <pc:sldMk cId="886781590" sldId="260"/>
            <ac:picMk id="17" creationId="{9F1AAA8F-2749-489D-A20E-341BF07E6E0C}"/>
          </ac:picMkLst>
        </pc:picChg>
        <pc:picChg chg="add mod modCrop">
          <ac:chgData name="sai" userId="c26809296ece7dfa" providerId="LiveId" clId="{F6920E4C-F59D-494B-872B-F8A0417C8650}" dt="2023-08-14T09:29:38.341" v="6993" actId="1036"/>
          <ac:picMkLst>
            <pc:docMk/>
            <pc:sldMk cId="886781590" sldId="260"/>
            <ac:picMk id="19" creationId="{7F1A7E8E-BE52-4E94-9201-CC4C64D1AFBE}"/>
          </ac:picMkLst>
        </pc:picChg>
        <pc:picChg chg="add mod modCrop">
          <ac:chgData name="sai" userId="c26809296ece7dfa" providerId="LiveId" clId="{F6920E4C-F59D-494B-872B-F8A0417C8650}" dt="2023-08-14T09:29:38.341" v="6993" actId="1036"/>
          <ac:picMkLst>
            <pc:docMk/>
            <pc:sldMk cId="886781590" sldId="260"/>
            <ac:picMk id="21" creationId="{398831EC-634B-4183-AD2D-091C6BFC97D8}"/>
          </ac:picMkLst>
        </pc:picChg>
        <pc:picChg chg="add mod">
          <ac:chgData name="sai" userId="c26809296ece7dfa" providerId="LiveId" clId="{F6920E4C-F59D-494B-872B-F8A0417C8650}" dt="2023-08-14T09:29:38.341" v="6993" actId="1036"/>
          <ac:picMkLst>
            <pc:docMk/>
            <pc:sldMk cId="886781590" sldId="260"/>
            <ac:picMk id="23" creationId="{58B1950C-CBF1-4708-8E0D-EC24F9A273D8}"/>
          </ac:picMkLst>
        </pc:picChg>
        <pc:picChg chg="add del mod">
          <ac:chgData name="sai" userId="c26809296ece7dfa" providerId="LiveId" clId="{F6920E4C-F59D-494B-872B-F8A0417C8650}" dt="2023-08-09T06:48:05.558" v="636" actId="478"/>
          <ac:picMkLst>
            <pc:docMk/>
            <pc:sldMk cId="886781590" sldId="260"/>
            <ac:picMk id="25" creationId="{869CB510-16F2-4325-ABB1-EC745CCE0B55}"/>
          </ac:picMkLst>
        </pc:picChg>
        <pc:picChg chg="add del mod">
          <ac:chgData name="sai" userId="c26809296ece7dfa" providerId="LiveId" clId="{F6920E4C-F59D-494B-872B-F8A0417C8650}" dt="2023-08-09T06:48:43.355" v="639" actId="478"/>
          <ac:picMkLst>
            <pc:docMk/>
            <pc:sldMk cId="886781590" sldId="260"/>
            <ac:picMk id="27" creationId="{765223C2-875C-465D-B106-6B991D4E6398}"/>
          </ac:picMkLst>
        </pc:picChg>
        <pc:picChg chg="add mod modCrop">
          <ac:chgData name="sai" userId="c26809296ece7dfa" providerId="LiveId" clId="{F6920E4C-F59D-494B-872B-F8A0417C8650}" dt="2023-08-14T09:29:38.341" v="6993" actId="1036"/>
          <ac:picMkLst>
            <pc:docMk/>
            <pc:sldMk cId="886781590" sldId="260"/>
            <ac:picMk id="29" creationId="{FD8A0810-2773-405E-B89B-81D4CDF4D7CF}"/>
          </ac:picMkLst>
        </pc:picChg>
        <pc:picChg chg="add mod">
          <ac:chgData name="sai" userId="c26809296ece7dfa" providerId="LiveId" clId="{F6920E4C-F59D-494B-872B-F8A0417C8650}" dt="2023-08-14T09:29:38.341" v="6993" actId="1036"/>
          <ac:picMkLst>
            <pc:docMk/>
            <pc:sldMk cId="886781590" sldId="260"/>
            <ac:picMk id="31" creationId="{BA79DBC1-A84E-4EE2-BB7A-FFEB3D6D0AED}"/>
          </ac:picMkLst>
        </pc:picChg>
        <pc:picChg chg="add mod">
          <ac:chgData name="sai" userId="c26809296ece7dfa" providerId="LiveId" clId="{F6920E4C-F59D-494B-872B-F8A0417C8650}" dt="2023-08-14T09:29:38.341" v="6993" actId="1036"/>
          <ac:picMkLst>
            <pc:docMk/>
            <pc:sldMk cId="886781590" sldId="260"/>
            <ac:picMk id="32" creationId="{3D277B40-45B4-4CD1-9D63-01BB0AC1F433}"/>
          </ac:picMkLst>
        </pc:picChg>
        <pc:picChg chg="add del">
          <ac:chgData name="sai" userId="c26809296ece7dfa" providerId="LiveId" clId="{F6920E4C-F59D-494B-872B-F8A0417C8650}" dt="2023-08-09T06:30:48.409" v="550" actId="478"/>
          <ac:picMkLst>
            <pc:docMk/>
            <pc:sldMk cId="886781590" sldId="260"/>
            <ac:picMk id="2050" creationId="{5E27A1F6-6B4F-4F7F-B8AC-CB3C3CDB7214}"/>
          </ac:picMkLst>
        </pc:picChg>
      </pc:sldChg>
      <pc:sldChg chg="addSp delSp modSp new mod">
        <pc:chgData name="sai" userId="c26809296ece7dfa" providerId="LiveId" clId="{F6920E4C-F59D-494B-872B-F8A0417C8650}" dt="2023-08-14T09:30:26.198" v="7048" actId="1036"/>
        <pc:sldMkLst>
          <pc:docMk/>
          <pc:sldMk cId="1066590310" sldId="261"/>
        </pc:sldMkLst>
        <pc:spChg chg="del">
          <ac:chgData name="sai" userId="c26809296ece7dfa" providerId="LiveId" clId="{F6920E4C-F59D-494B-872B-F8A0417C8650}" dt="2023-08-09T06:53:15.415" v="722" actId="478"/>
          <ac:spMkLst>
            <pc:docMk/>
            <pc:sldMk cId="1066590310" sldId="261"/>
            <ac:spMk id="2" creationId="{D2E39A3F-66AA-45B9-9070-2D9C9B0927B5}"/>
          </ac:spMkLst>
        </pc:spChg>
        <pc:spChg chg="del">
          <ac:chgData name="sai" userId="c26809296ece7dfa" providerId="LiveId" clId="{F6920E4C-F59D-494B-872B-F8A0417C8650}" dt="2023-08-09T06:53:12.617" v="721" actId="478"/>
          <ac:spMkLst>
            <pc:docMk/>
            <pc:sldMk cId="1066590310" sldId="261"/>
            <ac:spMk id="3" creationId="{8E57F584-A5AA-4E53-954C-524DBB13883E}"/>
          </ac:spMkLst>
        </pc:spChg>
        <pc:spChg chg="add del mod">
          <ac:chgData name="sai" userId="c26809296ece7dfa" providerId="LiveId" clId="{F6920E4C-F59D-494B-872B-F8A0417C8650}" dt="2023-08-09T07:05:00.803" v="749" actId="20577"/>
          <ac:spMkLst>
            <pc:docMk/>
            <pc:sldMk cId="1066590310" sldId="261"/>
            <ac:spMk id="4" creationId="{06466547-03F2-4E96-BF4E-0CFB318D886A}"/>
          </ac:spMkLst>
        </pc:spChg>
        <pc:spChg chg="add mod">
          <ac:chgData name="sai" userId="c26809296ece7dfa" providerId="LiveId" clId="{F6920E4C-F59D-494B-872B-F8A0417C8650}" dt="2023-08-14T09:30:13.572" v="6997" actId="403"/>
          <ac:spMkLst>
            <pc:docMk/>
            <pc:sldMk cId="1066590310" sldId="261"/>
            <ac:spMk id="5" creationId="{68AD3E2D-815D-49AA-8B36-59EDC6E37ED1}"/>
          </ac:spMkLst>
        </pc:spChg>
        <pc:spChg chg="add del mod">
          <ac:chgData name="sai" userId="c26809296ece7dfa" providerId="LiveId" clId="{F6920E4C-F59D-494B-872B-F8A0417C8650}" dt="2023-08-10T05:53:35.947" v="935"/>
          <ac:spMkLst>
            <pc:docMk/>
            <pc:sldMk cId="1066590310" sldId="261"/>
            <ac:spMk id="6" creationId="{11885B0B-3298-41EB-85E6-56DD8046B5E4}"/>
          </ac:spMkLst>
        </pc:spChg>
        <pc:spChg chg="add del mod">
          <ac:chgData name="sai" userId="c26809296ece7dfa" providerId="LiveId" clId="{F6920E4C-F59D-494B-872B-F8A0417C8650}" dt="2023-08-10T05:53:40.417" v="937"/>
          <ac:spMkLst>
            <pc:docMk/>
            <pc:sldMk cId="1066590310" sldId="261"/>
            <ac:spMk id="7" creationId="{72DF98BB-2540-4584-BD79-743ECFB268B1}"/>
          </ac:spMkLst>
        </pc:spChg>
        <pc:picChg chg="add mod">
          <ac:chgData name="sai" userId="c26809296ece7dfa" providerId="LiveId" clId="{F6920E4C-F59D-494B-872B-F8A0417C8650}" dt="2023-08-14T09:30:26.198" v="7048" actId="1036"/>
          <ac:picMkLst>
            <pc:docMk/>
            <pc:sldMk cId="1066590310" sldId="261"/>
            <ac:picMk id="3" creationId="{68A580AD-BED7-4450-985C-C37D387186D4}"/>
          </ac:picMkLst>
        </pc:picChg>
        <pc:picChg chg="add del mod">
          <ac:chgData name="sai" userId="c26809296ece7dfa" providerId="LiveId" clId="{F6920E4C-F59D-494B-872B-F8A0417C8650}" dt="2023-08-11T03:33:16.516" v="1525" actId="478"/>
          <ac:picMkLst>
            <pc:docMk/>
            <pc:sldMk cId="1066590310" sldId="261"/>
            <ac:picMk id="6" creationId="{65B384E6-A581-4DC8-9D79-1040BE3E2BCB}"/>
          </ac:picMkLst>
        </pc:picChg>
        <pc:picChg chg="add del mod">
          <ac:chgData name="sai" userId="c26809296ece7dfa" providerId="LiveId" clId="{F6920E4C-F59D-494B-872B-F8A0417C8650}" dt="2023-08-09T06:53:24.609" v="723" actId="478"/>
          <ac:picMkLst>
            <pc:docMk/>
            <pc:sldMk cId="1066590310" sldId="261"/>
            <ac:picMk id="6" creationId="{CC61F64B-095A-47DB-89A6-2844620CACBE}"/>
          </ac:picMkLst>
        </pc:picChg>
        <pc:picChg chg="add del mod">
          <ac:chgData name="sai" userId="c26809296ece7dfa" providerId="LiveId" clId="{F6920E4C-F59D-494B-872B-F8A0417C8650}" dt="2023-08-09T06:53:24.609" v="723" actId="478"/>
          <ac:picMkLst>
            <pc:docMk/>
            <pc:sldMk cId="1066590310" sldId="261"/>
            <ac:picMk id="7" creationId="{891C42A8-3AD5-4889-AAA7-15E63185F1DD}"/>
          </ac:picMkLst>
        </pc:picChg>
        <pc:picChg chg="add del mod">
          <ac:chgData name="sai" userId="c26809296ece7dfa" providerId="LiveId" clId="{F6920E4C-F59D-494B-872B-F8A0417C8650}" dt="2023-08-12T05:33:45.819" v="2847" actId="478"/>
          <ac:picMkLst>
            <pc:docMk/>
            <pc:sldMk cId="1066590310" sldId="261"/>
            <ac:picMk id="7" creationId="{F0D8A18B-06D4-4FA6-BEC7-224F232B2C52}"/>
          </ac:picMkLst>
        </pc:picChg>
        <pc:picChg chg="add del mod">
          <ac:chgData name="sai" userId="c26809296ece7dfa" providerId="LiveId" clId="{F6920E4C-F59D-494B-872B-F8A0417C8650}" dt="2023-08-09T06:53:24.609" v="723" actId="478"/>
          <ac:picMkLst>
            <pc:docMk/>
            <pc:sldMk cId="1066590310" sldId="261"/>
            <ac:picMk id="8" creationId="{A25FF37A-0923-4AD8-885E-1E1CDC01EF0B}"/>
          </ac:picMkLst>
        </pc:picChg>
        <pc:picChg chg="add del mod">
          <ac:chgData name="sai" userId="c26809296ece7dfa" providerId="LiveId" clId="{F6920E4C-F59D-494B-872B-F8A0417C8650}" dt="2023-08-09T06:53:24.609" v="723" actId="478"/>
          <ac:picMkLst>
            <pc:docMk/>
            <pc:sldMk cId="1066590310" sldId="261"/>
            <ac:picMk id="9" creationId="{6E1ECB97-4047-40B8-83E3-4A34797A7CE2}"/>
          </ac:picMkLst>
        </pc:picChg>
        <pc:picChg chg="add del mod">
          <ac:chgData name="sai" userId="c26809296ece7dfa" providerId="LiveId" clId="{F6920E4C-F59D-494B-872B-F8A0417C8650}" dt="2023-08-09T06:53:24.609" v="723" actId="478"/>
          <ac:picMkLst>
            <pc:docMk/>
            <pc:sldMk cId="1066590310" sldId="261"/>
            <ac:picMk id="10" creationId="{D852BA52-82CF-4A98-B1FA-4A0079AC3742}"/>
          </ac:picMkLst>
        </pc:picChg>
        <pc:picChg chg="add del mod">
          <ac:chgData name="sai" userId="c26809296ece7dfa" providerId="LiveId" clId="{F6920E4C-F59D-494B-872B-F8A0417C8650}" dt="2023-08-09T06:53:24.609" v="723" actId="478"/>
          <ac:picMkLst>
            <pc:docMk/>
            <pc:sldMk cId="1066590310" sldId="261"/>
            <ac:picMk id="11" creationId="{B0ED6BE3-E0F3-4547-A13C-5E81A9371A94}"/>
          </ac:picMkLst>
        </pc:picChg>
        <pc:picChg chg="add del mod">
          <ac:chgData name="sai" userId="c26809296ece7dfa" providerId="LiveId" clId="{F6920E4C-F59D-494B-872B-F8A0417C8650}" dt="2023-08-09T06:53:24.609" v="723" actId="478"/>
          <ac:picMkLst>
            <pc:docMk/>
            <pc:sldMk cId="1066590310" sldId="261"/>
            <ac:picMk id="12" creationId="{D8C2267A-E7E5-496A-80FD-3F244C6EB474}"/>
          </ac:picMkLst>
        </pc:picChg>
      </pc:sldChg>
      <pc:sldChg chg="addSp delSp modSp new mod ord">
        <pc:chgData name="sai" userId="c26809296ece7dfa" providerId="LiveId" clId="{F6920E4C-F59D-494B-872B-F8A0417C8650}" dt="2023-08-14T09:30:01.811" v="6996" actId="255"/>
        <pc:sldMkLst>
          <pc:docMk/>
          <pc:sldMk cId="1083648969" sldId="262"/>
        </pc:sldMkLst>
        <pc:spChg chg="del">
          <ac:chgData name="sai" userId="c26809296ece7dfa" providerId="LiveId" clId="{F6920E4C-F59D-494B-872B-F8A0417C8650}" dt="2023-08-10T04:11:04.165" v="763" actId="478"/>
          <ac:spMkLst>
            <pc:docMk/>
            <pc:sldMk cId="1083648969" sldId="262"/>
            <ac:spMk id="2" creationId="{06155A40-1312-4BF4-B90D-A554B7FAD598}"/>
          </ac:spMkLst>
        </pc:spChg>
        <pc:spChg chg="del">
          <ac:chgData name="sai" userId="c26809296ece7dfa" providerId="LiveId" clId="{F6920E4C-F59D-494B-872B-F8A0417C8650}" dt="2023-08-10T04:11:01.756" v="762" actId="478"/>
          <ac:spMkLst>
            <pc:docMk/>
            <pc:sldMk cId="1083648969" sldId="262"/>
            <ac:spMk id="3" creationId="{8C541E52-10C3-480F-BC9C-1E4EF23923F7}"/>
          </ac:spMkLst>
        </pc:spChg>
        <pc:spChg chg="add mod">
          <ac:chgData name="sai" userId="c26809296ece7dfa" providerId="LiveId" clId="{F6920E4C-F59D-494B-872B-F8A0417C8650}" dt="2023-08-11T15:36:49.864" v="2688"/>
          <ac:spMkLst>
            <pc:docMk/>
            <pc:sldMk cId="1083648969" sldId="262"/>
            <ac:spMk id="4" creationId="{3667966D-FEC3-4B3D-81FF-E2DCC21C8DDD}"/>
          </ac:spMkLst>
        </pc:spChg>
        <pc:spChg chg="add del mod">
          <ac:chgData name="sai" userId="c26809296ece7dfa" providerId="LiveId" clId="{F6920E4C-F59D-494B-872B-F8A0417C8650}" dt="2023-08-10T04:11:36.586" v="769" actId="478"/>
          <ac:spMkLst>
            <pc:docMk/>
            <pc:sldMk cId="1083648969" sldId="262"/>
            <ac:spMk id="5" creationId="{E7187A3C-1880-4B35-B6D4-391E856EBE07}"/>
          </ac:spMkLst>
        </pc:spChg>
        <pc:spChg chg="add mod">
          <ac:chgData name="sai" userId="c26809296ece7dfa" providerId="LiveId" clId="{F6920E4C-F59D-494B-872B-F8A0417C8650}" dt="2023-08-14T09:30:01.811" v="6996" actId="255"/>
          <ac:spMkLst>
            <pc:docMk/>
            <pc:sldMk cId="1083648969" sldId="262"/>
            <ac:spMk id="10" creationId="{E37D7542-2F6B-49A0-A606-E0C4E896A1D0}"/>
          </ac:spMkLst>
        </pc:spChg>
        <pc:picChg chg="add del mod">
          <ac:chgData name="sai" userId="c26809296ece7dfa" providerId="LiveId" clId="{F6920E4C-F59D-494B-872B-F8A0417C8650}" dt="2023-08-11T03:32:41.451" v="1507" actId="478"/>
          <ac:picMkLst>
            <pc:docMk/>
            <pc:sldMk cId="1083648969" sldId="262"/>
            <ac:picMk id="7" creationId="{8804D1DF-6253-4F95-809B-9C0C6604DD9A}"/>
          </ac:picMkLst>
        </pc:picChg>
        <pc:picChg chg="add del mod">
          <ac:chgData name="sai" userId="c26809296ece7dfa" providerId="LiveId" clId="{F6920E4C-F59D-494B-872B-F8A0417C8650}" dt="2023-08-10T04:54:59.576" v="771" actId="478"/>
          <ac:picMkLst>
            <pc:docMk/>
            <pc:sldMk cId="1083648969" sldId="262"/>
            <ac:picMk id="7" creationId="{F17CD7EF-3D7D-4394-9061-FC455F9BBB49}"/>
          </ac:picMkLst>
        </pc:picChg>
        <pc:picChg chg="add del mod">
          <ac:chgData name="sai" userId="c26809296ece7dfa" providerId="LiveId" clId="{F6920E4C-F59D-494B-872B-F8A0417C8650}" dt="2023-08-12T05:33:39.084" v="2845" actId="478"/>
          <ac:picMkLst>
            <pc:docMk/>
            <pc:sldMk cId="1083648969" sldId="262"/>
            <ac:picMk id="8" creationId="{73EF3018-007C-4FE4-914E-7E0B64948C53}"/>
          </ac:picMkLst>
        </pc:picChg>
        <pc:picChg chg="add mod modCrop">
          <ac:chgData name="sai" userId="c26809296ece7dfa" providerId="LiveId" clId="{F6920E4C-F59D-494B-872B-F8A0417C8650}" dt="2023-08-10T05:03:28.143" v="890" actId="1035"/>
          <ac:picMkLst>
            <pc:docMk/>
            <pc:sldMk cId="1083648969" sldId="262"/>
            <ac:picMk id="9" creationId="{F82540F5-D168-4BCA-8849-B3032D833AF0}"/>
          </ac:picMkLst>
        </pc:picChg>
        <pc:picChg chg="add mod modCrop">
          <ac:chgData name="sai" userId="c26809296ece7dfa" providerId="LiveId" clId="{F6920E4C-F59D-494B-872B-F8A0417C8650}" dt="2023-08-10T05:08:30.656" v="914" actId="14100"/>
          <ac:picMkLst>
            <pc:docMk/>
            <pc:sldMk cId="1083648969" sldId="262"/>
            <ac:picMk id="12" creationId="{733FD092-B61C-47E4-B32F-760B9FF3AC01}"/>
          </ac:picMkLst>
        </pc:picChg>
        <pc:picChg chg="add mod">
          <ac:chgData name="sai" userId="c26809296ece7dfa" providerId="LiveId" clId="{F6920E4C-F59D-494B-872B-F8A0417C8650}" dt="2023-08-10T05:47:37.096" v="919" actId="14100"/>
          <ac:picMkLst>
            <pc:docMk/>
            <pc:sldMk cId="1083648969" sldId="262"/>
            <ac:picMk id="1026" creationId="{02D905CC-3614-441A-95AF-F9D6D1023474}"/>
          </ac:picMkLst>
        </pc:picChg>
      </pc:sldChg>
      <pc:sldChg chg="new del">
        <pc:chgData name="sai" userId="c26809296ece7dfa" providerId="LiveId" clId="{F6920E4C-F59D-494B-872B-F8A0417C8650}" dt="2023-08-09T10:30:13.683" v="754" actId="680"/>
        <pc:sldMkLst>
          <pc:docMk/>
          <pc:sldMk cId="1254469144" sldId="262"/>
        </pc:sldMkLst>
      </pc:sldChg>
      <pc:sldChg chg="addSp delSp modSp new del">
        <pc:chgData name="sai" userId="c26809296ece7dfa" providerId="LiveId" clId="{F6920E4C-F59D-494B-872B-F8A0417C8650}" dt="2023-08-10T04:10:46.149" v="758" actId="680"/>
        <pc:sldMkLst>
          <pc:docMk/>
          <pc:sldMk cId="3585935779" sldId="262"/>
        </pc:sldMkLst>
        <pc:spChg chg="add del mod">
          <ac:chgData name="sai" userId="c26809296ece7dfa" providerId="LiveId" clId="{F6920E4C-F59D-494B-872B-F8A0417C8650}" dt="2023-08-10T04:10:44.975" v="757"/>
          <ac:spMkLst>
            <pc:docMk/>
            <pc:sldMk cId="3585935779" sldId="262"/>
            <ac:spMk id="4" creationId="{4E8A97D8-22BD-49EE-B3C0-266BB4F81A18}"/>
          </ac:spMkLst>
        </pc:spChg>
        <pc:spChg chg="add del mod">
          <ac:chgData name="sai" userId="c26809296ece7dfa" providerId="LiveId" clId="{F6920E4C-F59D-494B-872B-F8A0417C8650}" dt="2023-08-10T04:10:44.975" v="757"/>
          <ac:spMkLst>
            <pc:docMk/>
            <pc:sldMk cId="3585935779" sldId="262"/>
            <ac:spMk id="5" creationId="{F5212361-C9FF-446D-A6B4-5D1834256C69}"/>
          </ac:spMkLst>
        </pc:spChg>
        <pc:picChg chg="add del mod">
          <ac:chgData name="sai" userId="c26809296ece7dfa" providerId="LiveId" clId="{F6920E4C-F59D-494B-872B-F8A0417C8650}" dt="2023-08-10T04:10:44.975" v="757"/>
          <ac:picMkLst>
            <pc:docMk/>
            <pc:sldMk cId="3585935779" sldId="262"/>
            <ac:picMk id="6" creationId="{10320080-B8C0-486E-B410-8AD30EB7686E}"/>
          </ac:picMkLst>
        </pc:picChg>
        <pc:picChg chg="add del mod">
          <ac:chgData name="sai" userId="c26809296ece7dfa" providerId="LiveId" clId="{F6920E4C-F59D-494B-872B-F8A0417C8650}" dt="2023-08-10T04:10:44.975" v="757"/>
          <ac:picMkLst>
            <pc:docMk/>
            <pc:sldMk cId="3585935779" sldId="262"/>
            <ac:picMk id="7" creationId="{7072E645-31C9-4B56-B873-5F84288A8654}"/>
          </ac:picMkLst>
        </pc:picChg>
        <pc:picChg chg="add del mod">
          <ac:chgData name="sai" userId="c26809296ece7dfa" providerId="LiveId" clId="{F6920E4C-F59D-494B-872B-F8A0417C8650}" dt="2023-08-10T04:10:44.975" v="757"/>
          <ac:picMkLst>
            <pc:docMk/>
            <pc:sldMk cId="3585935779" sldId="262"/>
            <ac:picMk id="8" creationId="{51420A48-DB8D-4516-BCB5-1803B516F114}"/>
          </ac:picMkLst>
        </pc:picChg>
        <pc:picChg chg="add del mod">
          <ac:chgData name="sai" userId="c26809296ece7dfa" providerId="LiveId" clId="{F6920E4C-F59D-494B-872B-F8A0417C8650}" dt="2023-08-10T04:10:44.975" v="757"/>
          <ac:picMkLst>
            <pc:docMk/>
            <pc:sldMk cId="3585935779" sldId="262"/>
            <ac:picMk id="9" creationId="{78C32FCF-B59B-4D5B-8A73-CD42AE7F3E2A}"/>
          </ac:picMkLst>
        </pc:picChg>
        <pc:picChg chg="add del mod">
          <ac:chgData name="sai" userId="c26809296ece7dfa" providerId="LiveId" clId="{F6920E4C-F59D-494B-872B-F8A0417C8650}" dt="2023-08-10T04:10:44.975" v="757"/>
          <ac:picMkLst>
            <pc:docMk/>
            <pc:sldMk cId="3585935779" sldId="262"/>
            <ac:picMk id="10" creationId="{F69F0B19-60AD-41FE-B52E-ED37E5F4C2C4}"/>
          </ac:picMkLst>
        </pc:picChg>
        <pc:picChg chg="add del mod">
          <ac:chgData name="sai" userId="c26809296ece7dfa" providerId="LiveId" clId="{F6920E4C-F59D-494B-872B-F8A0417C8650}" dt="2023-08-10T04:10:44.975" v="757"/>
          <ac:picMkLst>
            <pc:docMk/>
            <pc:sldMk cId="3585935779" sldId="262"/>
            <ac:picMk id="11" creationId="{F6C0B58B-76FF-4631-B1DE-176853F7046A}"/>
          </ac:picMkLst>
        </pc:picChg>
        <pc:picChg chg="add del mod">
          <ac:chgData name="sai" userId="c26809296ece7dfa" providerId="LiveId" clId="{F6920E4C-F59D-494B-872B-F8A0417C8650}" dt="2023-08-10T04:10:44.975" v="757"/>
          <ac:picMkLst>
            <pc:docMk/>
            <pc:sldMk cId="3585935779" sldId="262"/>
            <ac:picMk id="12" creationId="{6B25032A-BEBF-41CE-94EC-7A2222E0608D}"/>
          </ac:picMkLst>
        </pc:picChg>
      </pc:sldChg>
      <pc:sldChg chg="addSp delSp modSp new mod">
        <pc:chgData name="sai" userId="c26809296ece7dfa" providerId="LiveId" clId="{F6920E4C-F59D-494B-872B-F8A0417C8650}" dt="2023-08-16T06:56:11.772" v="7797" actId="14100"/>
        <pc:sldMkLst>
          <pc:docMk/>
          <pc:sldMk cId="1349780333" sldId="263"/>
        </pc:sldMkLst>
        <pc:spChg chg="del">
          <ac:chgData name="sai" userId="c26809296ece7dfa" providerId="LiveId" clId="{F6920E4C-F59D-494B-872B-F8A0417C8650}" dt="2023-08-10T05:50:06.626" v="922" actId="478"/>
          <ac:spMkLst>
            <pc:docMk/>
            <pc:sldMk cId="1349780333" sldId="263"/>
            <ac:spMk id="2" creationId="{62683B5F-96C3-4DB8-AEBC-F63A91BCA3B2}"/>
          </ac:spMkLst>
        </pc:spChg>
        <pc:spChg chg="del">
          <ac:chgData name="sai" userId="c26809296ece7dfa" providerId="LiveId" clId="{F6920E4C-F59D-494B-872B-F8A0417C8650}" dt="2023-08-10T05:50:04.019" v="921" actId="478"/>
          <ac:spMkLst>
            <pc:docMk/>
            <pc:sldMk cId="1349780333" sldId="263"/>
            <ac:spMk id="3" creationId="{7C4569D1-3F61-4BEF-A883-25F776CCF82D}"/>
          </ac:spMkLst>
        </pc:spChg>
        <pc:spChg chg="add mod">
          <ac:chgData name="sai" userId="c26809296ece7dfa" providerId="LiveId" clId="{F6920E4C-F59D-494B-872B-F8A0417C8650}" dt="2023-08-11T15:36:29.201" v="2687"/>
          <ac:spMkLst>
            <pc:docMk/>
            <pc:sldMk cId="1349780333" sldId="263"/>
            <ac:spMk id="4" creationId="{4857CCFA-D201-45C6-A56F-F69FABCDABCD}"/>
          </ac:spMkLst>
        </pc:spChg>
        <pc:picChg chg="add del mod modCrop">
          <ac:chgData name="sai" userId="c26809296ece7dfa" providerId="LiveId" clId="{F6920E4C-F59D-494B-872B-F8A0417C8650}" dt="2023-08-11T03:32:53.836" v="1514" actId="478"/>
          <ac:picMkLst>
            <pc:docMk/>
            <pc:sldMk cId="1349780333" sldId="263"/>
            <ac:picMk id="5" creationId="{87474A4D-D3F5-4B28-8778-4088FBC63E70}"/>
          </ac:picMkLst>
        </pc:picChg>
        <pc:picChg chg="add mod modCrop">
          <ac:chgData name="sai" userId="c26809296ece7dfa" providerId="LiveId" clId="{F6920E4C-F59D-494B-872B-F8A0417C8650}" dt="2023-08-10T06:07:17.497" v="1029" actId="14100"/>
          <ac:picMkLst>
            <pc:docMk/>
            <pc:sldMk cId="1349780333" sldId="263"/>
            <ac:picMk id="6" creationId="{FAEEF5D8-7F24-4843-91ED-F13D741D5445}"/>
          </ac:picMkLst>
        </pc:picChg>
        <pc:picChg chg="add del mod ord">
          <ac:chgData name="sai" userId="c26809296ece7dfa" providerId="LiveId" clId="{F6920E4C-F59D-494B-872B-F8A0417C8650}" dt="2023-08-12T05:33:42.384" v="2846" actId="478"/>
          <ac:picMkLst>
            <pc:docMk/>
            <pc:sldMk cId="1349780333" sldId="263"/>
            <ac:picMk id="7" creationId="{EB7B79AA-105E-4D22-8EDE-DD3BAC0E22B7}"/>
          </ac:picMkLst>
        </pc:picChg>
        <pc:picChg chg="add mod modCrop">
          <ac:chgData name="sai" userId="c26809296ece7dfa" providerId="LiveId" clId="{F6920E4C-F59D-494B-872B-F8A0417C8650}" dt="2023-08-16T06:56:11.772" v="7797" actId="14100"/>
          <ac:picMkLst>
            <pc:docMk/>
            <pc:sldMk cId="1349780333" sldId="263"/>
            <ac:picMk id="8" creationId="{DCAAFF2C-F6F7-43D8-AA4D-32D21407B004}"/>
          </ac:picMkLst>
        </pc:picChg>
      </pc:sldChg>
      <pc:sldChg chg="addSp delSp modSp new mod">
        <pc:chgData name="sai" userId="c26809296ece7dfa" providerId="LiveId" clId="{F6920E4C-F59D-494B-872B-F8A0417C8650}" dt="2023-08-14T09:30:32.705" v="7049" actId="403"/>
        <pc:sldMkLst>
          <pc:docMk/>
          <pc:sldMk cId="400944438" sldId="264"/>
        </pc:sldMkLst>
        <pc:spChg chg="del">
          <ac:chgData name="sai" userId="c26809296ece7dfa" providerId="LiveId" clId="{F6920E4C-F59D-494B-872B-F8A0417C8650}" dt="2023-08-10T06:18:29.367" v="1031" actId="478"/>
          <ac:spMkLst>
            <pc:docMk/>
            <pc:sldMk cId="400944438" sldId="264"/>
            <ac:spMk id="2" creationId="{4837C39E-80F5-4A19-8B79-328E954D3592}"/>
          </ac:spMkLst>
        </pc:spChg>
        <pc:spChg chg="add del mod">
          <ac:chgData name="sai" userId="c26809296ece7dfa" providerId="LiveId" clId="{F6920E4C-F59D-494B-872B-F8A0417C8650}" dt="2023-08-11T14:58:02.636" v="1877" actId="21"/>
          <ac:spMkLst>
            <pc:docMk/>
            <pc:sldMk cId="400944438" sldId="264"/>
            <ac:spMk id="2" creationId="{E47081FE-60B6-429D-9786-4D425A997353}"/>
          </ac:spMkLst>
        </pc:spChg>
        <pc:spChg chg="del">
          <ac:chgData name="sai" userId="c26809296ece7dfa" providerId="LiveId" clId="{F6920E4C-F59D-494B-872B-F8A0417C8650}" dt="2023-08-10T06:18:32.322" v="1032" actId="478"/>
          <ac:spMkLst>
            <pc:docMk/>
            <pc:sldMk cId="400944438" sldId="264"/>
            <ac:spMk id="3" creationId="{9FAF5FB0-A291-4DD3-A0C6-75DEBA8DEC9F}"/>
          </ac:spMkLst>
        </pc:spChg>
        <pc:spChg chg="add del mod">
          <ac:chgData name="sai" userId="c26809296ece7dfa" providerId="LiveId" clId="{F6920E4C-F59D-494B-872B-F8A0417C8650}" dt="2023-08-11T15:39:10.216" v="2697" actId="2711"/>
          <ac:spMkLst>
            <pc:docMk/>
            <pc:sldMk cId="400944438" sldId="264"/>
            <ac:spMk id="6" creationId="{8BAE27AA-C893-4670-9027-EB6558E5D00A}"/>
          </ac:spMkLst>
        </pc:spChg>
        <pc:spChg chg="add del mod">
          <ac:chgData name="sai" userId="c26809296ece7dfa" providerId="LiveId" clId="{F6920E4C-F59D-494B-872B-F8A0417C8650}" dt="2023-08-14T09:30:32.705" v="7049" actId="403"/>
          <ac:spMkLst>
            <pc:docMk/>
            <pc:sldMk cId="400944438" sldId="264"/>
            <ac:spMk id="7" creationId="{51BA392C-A270-4936-910C-D1481CCC4E92}"/>
          </ac:spMkLst>
        </pc:spChg>
        <pc:spChg chg="add del mod">
          <ac:chgData name="sai" userId="c26809296ece7dfa" providerId="LiveId" clId="{F6920E4C-F59D-494B-872B-F8A0417C8650}" dt="2023-08-11T14:58:02.636" v="1877" actId="21"/>
          <ac:spMkLst>
            <pc:docMk/>
            <pc:sldMk cId="400944438" sldId="264"/>
            <ac:spMk id="8" creationId="{EC36D7CF-6082-4B7E-8ECC-DE72873FFA21}"/>
          </ac:spMkLst>
        </pc:spChg>
        <pc:spChg chg="add del mod">
          <ac:chgData name="sai" userId="c26809296ece7dfa" providerId="LiveId" clId="{F6920E4C-F59D-494B-872B-F8A0417C8650}" dt="2023-08-11T14:58:02.636" v="1877" actId="21"/>
          <ac:spMkLst>
            <pc:docMk/>
            <pc:sldMk cId="400944438" sldId="264"/>
            <ac:spMk id="9" creationId="{13E7B7EF-CA32-40DE-A08D-27854FAE9AE6}"/>
          </ac:spMkLst>
        </pc:spChg>
        <pc:picChg chg="add del mod">
          <ac:chgData name="sai" userId="c26809296ece7dfa" providerId="LiveId" clId="{F6920E4C-F59D-494B-872B-F8A0417C8650}" dt="2023-08-11T03:33:24.801" v="1531" actId="478"/>
          <ac:picMkLst>
            <pc:docMk/>
            <pc:sldMk cId="400944438" sldId="264"/>
            <ac:picMk id="4" creationId="{C16DCCD5-2940-4BDA-B563-58A67956D188}"/>
          </ac:picMkLst>
        </pc:picChg>
        <pc:picChg chg="add del mod">
          <ac:chgData name="sai" userId="c26809296ece7dfa" providerId="LiveId" clId="{F6920E4C-F59D-494B-872B-F8A0417C8650}" dt="2023-08-12T05:33:48.694" v="2848" actId="478"/>
          <ac:picMkLst>
            <pc:docMk/>
            <pc:sldMk cId="400944438" sldId="264"/>
            <ac:picMk id="5" creationId="{7191D5D5-D6A8-4667-BA5D-037D62BC474F}"/>
          </ac:picMkLst>
        </pc:picChg>
        <pc:picChg chg="add del">
          <ac:chgData name="sai" userId="c26809296ece7dfa" providerId="LiveId" clId="{F6920E4C-F59D-494B-872B-F8A0417C8650}" dt="2023-08-10T06:18:41.808" v="1034" actId="22"/>
          <ac:picMkLst>
            <pc:docMk/>
            <pc:sldMk cId="400944438" sldId="264"/>
            <ac:picMk id="5" creationId="{E57CC3BC-85E0-498E-81F5-C74132C2D14E}"/>
          </ac:picMkLst>
        </pc:picChg>
        <pc:picChg chg="add del mod">
          <ac:chgData name="sai" userId="c26809296ece7dfa" providerId="LiveId" clId="{F6920E4C-F59D-494B-872B-F8A0417C8650}" dt="2023-08-10T06:18:55.301" v="1038" actId="478"/>
          <ac:picMkLst>
            <pc:docMk/>
            <pc:sldMk cId="400944438" sldId="264"/>
            <ac:picMk id="8" creationId="{C0092954-1C03-489C-BB4F-EFF2F321BB2B}"/>
          </ac:picMkLst>
        </pc:picChg>
      </pc:sldChg>
      <pc:sldChg chg="addSp delSp modSp new mod">
        <pc:chgData name="sai" userId="c26809296ece7dfa" providerId="LiveId" clId="{F6920E4C-F59D-494B-872B-F8A0417C8650}" dt="2023-08-21T04:22:02.975" v="7812" actId="1035"/>
        <pc:sldMkLst>
          <pc:docMk/>
          <pc:sldMk cId="2806200439" sldId="265"/>
        </pc:sldMkLst>
        <pc:spChg chg="del">
          <ac:chgData name="sai" userId="c26809296ece7dfa" providerId="LiveId" clId="{F6920E4C-F59D-494B-872B-F8A0417C8650}" dt="2023-08-11T14:55:46.139" v="1849" actId="478"/>
          <ac:spMkLst>
            <pc:docMk/>
            <pc:sldMk cId="2806200439" sldId="265"/>
            <ac:spMk id="2" creationId="{98A17DB0-AFC9-49A1-A62F-58AF54460FC5}"/>
          </ac:spMkLst>
        </pc:spChg>
        <pc:spChg chg="del">
          <ac:chgData name="sai" userId="c26809296ece7dfa" providerId="LiveId" clId="{F6920E4C-F59D-494B-872B-F8A0417C8650}" dt="2023-08-11T14:55:50.838" v="1850" actId="478"/>
          <ac:spMkLst>
            <pc:docMk/>
            <pc:sldMk cId="2806200439" sldId="265"/>
            <ac:spMk id="3" creationId="{7FE682AC-4CE8-48C0-B98C-1551D85A9F96}"/>
          </ac:spMkLst>
        </pc:spChg>
        <pc:spChg chg="add del mod">
          <ac:chgData name="sai" userId="c26809296ece7dfa" providerId="LiveId" clId="{F6920E4C-F59D-494B-872B-F8A0417C8650}" dt="2023-08-11T14:56:25.663" v="1868" actId="20577"/>
          <ac:spMkLst>
            <pc:docMk/>
            <pc:sldMk cId="2806200439" sldId="265"/>
            <ac:spMk id="4" creationId="{F94C1E7F-8106-4C4B-8EEE-931AD538A6F4}"/>
          </ac:spMkLst>
        </pc:spChg>
        <pc:spChg chg="add del mod">
          <ac:chgData name="sai" userId="c26809296ece7dfa" providerId="LiveId" clId="{F6920E4C-F59D-494B-872B-F8A0417C8650}" dt="2023-08-14T09:30:53.425" v="7053" actId="255"/>
          <ac:spMkLst>
            <pc:docMk/>
            <pc:sldMk cId="2806200439" sldId="265"/>
            <ac:spMk id="5" creationId="{6E9B9800-798D-40BD-BBDF-167CBAEAABF4}"/>
          </ac:spMkLst>
        </pc:spChg>
        <pc:spChg chg="add mod">
          <ac:chgData name="sai" userId="c26809296ece7dfa" providerId="LiveId" clId="{F6920E4C-F59D-494B-872B-F8A0417C8650}" dt="2023-08-21T04:22:02.975" v="7812" actId="1035"/>
          <ac:spMkLst>
            <pc:docMk/>
            <pc:sldMk cId="2806200439" sldId="265"/>
            <ac:spMk id="8" creationId="{DCA50DC0-AB84-4E1F-A98C-DB416879BB7C}"/>
          </ac:spMkLst>
        </pc:spChg>
        <pc:spChg chg="add mod">
          <ac:chgData name="sai" userId="c26809296ece7dfa" providerId="LiveId" clId="{F6920E4C-F59D-494B-872B-F8A0417C8650}" dt="2023-08-21T04:22:02.975" v="7812" actId="1035"/>
          <ac:spMkLst>
            <pc:docMk/>
            <pc:sldMk cId="2806200439" sldId="265"/>
            <ac:spMk id="9" creationId="{3543E517-B9E4-4328-8660-553B135B6ACB}"/>
          </ac:spMkLst>
        </pc:spChg>
        <pc:spChg chg="add mod">
          <ac:chgData name="sai" userId="c26809296ece7dfa" providerId="LiveId" clId="{F6920E4C-F59D-494B-872B-F8A0417C8650}" dt="2023-08-21T04:22:02.975" v="7812" actId="1035"/>
          <ac:spMkLst>
            <pc:docMk/>
            <pc:sldMk cId="2806200439" sldId="265"/>
            <ac:spMk id="10" creationId="{D5210175-E1BD-4D41-BF5D-8A409762F35B}"/>
          </ac:spMkLst>
        </pc:spChg>
        <pc:spChg chg="add mod">
          <ac:chgData name="sai" userId="c26809296ece7dfa" providerId="LiveId" clId="{F6920E4C-F59D-494B-872B-F8A0417C8650}" dt="2023-08-21T04:22:02.975" v="7812" actId="1035"/>
          <ac:spMkLst>
            <pc:docMk/>
            <pc:sldMk cId="2806200439" sldId="265"/>
            <ac:spMk id="11" creationId="{6815B3E3-1123-406A-85D8-D64A39206BC9}"/>
          </ac:spMkLst>
        </pc:spChg>
        <pc:spChg chg="add mod">
          <ac:chgData name="sai" userId="c26809296ece7dfa" providerId="LiveId" clId="{F6920E4C-F59D-494B-872B-F8A0417C8650}" dt="2023-08-21T04:22:02.975" v="7812" actId="1035"/>
          <ac:spMkLst>
            <pc:docMk/>
            <pc:sldMk cId="2806200439" sldId="265"/>
            <ac:spMk id="12" creationId="{5B03E47F-538D-4197-ADBB-75B5AF3D1305}"/>
          </ac:spMkLst>
        </pc:spChg>
        <pc:spChg chg="add mod">
          <ac:chgData name="sai" userId="c26809296ece7dfa" providerId="LiveId" clId="{F6920E4C-F59D-494B-872B-F8A0417C8650}" dt="2023-08-21T04:22:02.975" v="7812" actId="1035"/>
          <ac:spMkLst>
            <pc:docMk/>
            <pc:sldMk cId="2806200439" sldId="265"/>
            <ac:spMk id="13" creationId="{DF0D989B-2F2D-46D5-A4A6-9FBC18A8B4E6}"/>
          </ac:spMkLst>
        </pc:spChg>
        <pc:picChg chg="add del mod">
          <ac:chgData name="sai" userId="c26809296ece7dfa" providerId="LiveId" clId="{F6920E4C-F59D-494B-872B-F8A0417C8650}" dt="2023-08-11T14:56:17.291" v="1854" actId="478"/>
          <ac:picMkLst>
            <pc:docMk/>
            <pc:sldMk cId="2806200439" sldId="265"/>
            <ac:picMk id="6" creationId="{F4E9DFDF-3860-4CB2-BD35-67BFE8FCB8E1}"/>
          </ac:picMkLst>
        </pc:picChg>
        <pc:picChg chg="add del mod">
          <ac:chgData name="sai" userId="c26809296ece7dfa" providerId="LiveId" clId="{F6920E4C-F59D-494B-872B-F8A0417C8650}" dt="2023-08-16T06:53:06.568" v="7795" actId="478"/>
          <ac:picMkLst>
            <pc:docMk/>
            <pc:sldMk cId="2806200439" sldId="265"/>
            <ac:picMk id="7" creationId="{8ECC7450-D067-4E15-A75C-291BE6668958}"/>
          </ac:picMkLst>
        </pc:picChg>
      </pc:sldChg>
      <pc:sldChg chg="delSp modSp add mod">
        <pc:chgData name="sai" userId="c26809296ece7dfa" providerId="LiveId" clId="{F6920E4C-F59D-494B-872B-F8A0417C8650}" dt="2023-08-14T09:30:44.982" v="7051" actId="255"/>
        <pc:sldMkLst>
          <pc:docMk/>
          <pc:sldMk cId="3569183105" sldId="266"/>
        </pc:sldMkLst>
        <pc:spChg chg="mod">
          <ac:chgData name="sai" userId="c26809296ece7dfa" providerId="LiveId" clId="{F6920E4C-F59D-494B-872B-F8A0417C8650}" dt="2023-08-11T15:38:22.673" v="2693" actId="2711"/>
          <ac:spMkLst>
            <pc:docMk/>
            <pc:sldMk cId="3569183105" sldId="266"/>
            <ac:spMk id="6" creationId="{8BAE27AA-C893-4670-9027-EB6558E5D00A}"/>
          </ac:spMkLst>
        </pc:spChg>
        <pc:spChg chg="mod">
          <ac:chgData name="sai" userId="c26809296ece7dfa" providerId="LiveId" clId="{F6920E4C-F59D-494B-872B-F8A0417C8650}" dt="2023-08-14T09:30:44.982" v="7051" actId="255"/>
          <ac:spMkLst>
            <pc:docMk/>
            <pc:sldMk cId="3569183105" sldId="266"/>
            <ac:spMk id="7" creationId="{51BA392C-A270-4936-910C-D1481CCC4E92}"/>
          </ac:spMkLst>
        </pc:spChg>
        <pc:picChg chg="del">
          <ac:chgData name="sai" userId="c26809296ece7dfa" providerId="LiveId" clId="{F6920E4C-F59D-494B-872B-F8A0417C8650}" dt="2023-08-12T05:33:52.187" v="2849" actId="478"/>
          <ac:picMkLst>
            <pc:docMk/>
            <pc:sldMk cId="3569183105" sldId="266"/>
            <ac:picMk id="5" creationId="{7191D5D5-D6A8-4667-BA5D-037D62BC474F}"/>
          </ac:picMkLst>
        </pc:picChg>
      </pc:sldChg>
      <pc:sldChg chg="addSp delSp modSp new mod">
        <pc:chgData name="sai" userId="c26809296ece7dfa" providerId="LiveId" clId="{F6920E4C-F59D-494B-872B-F8A0417C8650}" dt="2023-08-21T04:23:53.171" v="7821"/>
        <pc:sldMkLst>
          <pc:docMk/>
          <pc:sldMk cId="3854710450" sldId="267"/>
        </pc:sldMkLst>
        <pc:spChg chg="del">
          <ac:chgData name="sai" userId="c26809296ece7dfa" providerId="LiveId" clId="{F6920E4C-F59D-494B-872B-F8A0417C8650}" dt="2023-08-11T15:26:20.976" v="2587" actId="478"/>
          <ac:spMkLst>
            <pc:docMk/>
            <pc:sldMk cId="3854710450" sldId="267"/>
            <ac:spMk id="2" creationId="{7EE9E8A8-890C-4BD5-97E5-06453BC81431}"/>
          </ac:spMkLst>
        </pc:spChg>
        <pc:spChg chg="add del mod">
          <ac:chgData name="sai" userId="c26809296ece7dfa" providerId="LiveId" clId="{F6920E4C-F59D-494B-872B-F8A0417C8650}" dt="2023-08-12T06:26:22.197" v="2876" actId="478"/>
          <ac:spMkLst>
            <pc:docMk/>
            <pc:sldMk cId="3854710450" sldId="267"/>
            <ac:spMk id="2" creationId="{94899B96-2831-44B0-8D8B-4CF786F3FF6C}"/>
          </ac:spMkLst>
        </pc:spChg>
        <pc:spChg chg="del">
          <ac:chgData name="sai" userId="c26809296ece7dfa" providerId="LiveId" clId="{F6920E4C-F59D-494B-872B-F8A0417C8650}" dt="2023-08-11T15:26:19.553" v="2586" actId="478"/>
          <ac:spMkLst>
            <pc:docMk/>
            <pc:sldMk cId="3854710450" sldId="267"/>
            <ac:spMk id="3" creationId="{ED359032-BA40-4072-A18A-6CE5BC245044}"/>
          </ac:spMkLst>
        </pc:spChg>
        <pc:spChg chg="add mod">
          <ac:chgData name="sai" userId="c26809296ece7dfa" providerId="LiveId" clId="{F6920E4C-F59D-494B-872B-F8A0417C8650}" dt="2023-08-11T15:27:44.222" v="2612" actId="20577"/>
          <ac:spMkLst>
            <pc:docMk/>
            <pc:sldMk cId="3854710450" sldId="267"/>
            <ac:spMk id="4" creationId="{A7BB4A4D-B0AC-43FC-AEA4-B687139A5494}"/>
          </ac:spMkLst>
        </pc:spChg>
        <pc:spChg chg="add del mod">
          <ac:chgData name="sai" userId="c26809296ece7dfa" providerId="LiveId" clId="{F6920E4C-F59D-494B-872B-F8A0417C8650}" dt="2023-08-12T06:46:45.043" v="3173" actId="478"/>
          <ac:spMkLst>
            <pc:docMk/>
            <pc:sldMk cId="3854710450" sldId="267"/>
            <ac:spMk id="5" creationId="{1B45216F-9391-46BE-A407-074436033931}"/>
          </ac:spMkLst>
        </pc:spChg>
        <pc:spChg chg="add mod ord">
          <ac:chgData name="sai" userId="c26809296ece7dfa" providerId="LiveId" clId="{F6920E4C-F59D-494B-872B-F8A0417C8650}" dt="2023-08-15T07:26:40.586" v="7751" actId="167"/>
          <ac:spMkLst>
            <pc:docMk/>
            <pc:sldMk cId="3854710450" sldId="267"/>
            <ac:spMk id="5" creationId="{496D1472-8461-44D1-836D-C2634E9DA900}"/>
          </ac:spMkLst>
        </pc:spChg>
        <pc:spChg chg="add del mod">
          <ac:chgData name="sai" userId="c26809296ece7dfa" providerId="LiveId" clId="{F6920E4C-F59D-494B-872B-F8A0417C8650}" dt="2023-08-12T06:26:18.922" v="2875" actId="478"/>
          <ac:spMkLst>
            <pc:docMk/>
            <pc:sldMk cId="3854710450" sldId="267"/>
            <ac:spMk id="7" creationId="{3C171334-DBA5-4C06-9F0F-6EC56FDB92AE}"/>
          </ac:spMkLst>
        </pc:spChg>
        <pc:spChg chg="add del">
          <ac:chgData name="sai" userId="c26809296ece7dfa" providerId="LiveId" clId="{F6920E4C-F59D-494B-872B-F8A0417C8650}" dt="2023-08-11T15:28:12.569" v="2616"/>
          <ac:spMkLst>
            <pc:docMk/>
            <pc:sldMk cId="3854710450" sldId="267"/>
            <ac:spMk id="7" creationId="{E8B00400-858D-4978-8B09-62FE2038FF9F}"/>
          </ac:spMkLst>
        </pc:spChg>
        <pc:spChg chg="add del mod">
          <ac:chgData name="sai" userId="c26809296ece7dfa" providerId="LiveId" clId="{F6920E4C-F59D-494B-872B-F8A0417C8650}" dt="2023-08-12T06:34:18.638" v="2880" actId="478"/>
          <ac:spMkLst>
            <pc:docMk/>
            <pc:sldMk cId="3854710450" sldId="267"/>
            <ac:spMk id="8" creationId="{6A7C5D54-31F0-4A17-8B7B-12401D38BEF5}"/>
          </ac:spMkLst>
        </pc:spChg>
        <pc:spChg chg="add del">
          <ac:chgData name="sai" userId="c26809296ece7dfa" providerId="LiveId" clId="{F6920E4C-F59D-494B-872B-F8A0417C8650}" dt="2023-08-11T15:28:12.569" v="2616"/>
          <ac:spMkLst>
            <pc:docMk/>
            <pc:sldMk cId="3854710450" sldId="267"/>
            <ac:spMk id="8" creationId="{AD53700C-BB78-41F9-A282-140CC25B7508}"/>
          </ac:spMkLst>
        </pc:spChg>
        <pc:spChg chg="add del mod ord">
          <ac:chgData name="sai" userId="c26809296ece7dfa" providerId="LiveId" clId="{F6920E4C-F59D-494B-872B-F8A0417C8650}" dt="2023-08-12T06:46:46.631" v="3174" actId="478"/>
          <ac:spMkLst>
            <pc:docMk/>
            <pc:sldMk cId="3854710450" sldId="267"/>
            <ac:spMk id="9" creationId="{2860384F-C15D-4F5E-9B9C-8D36FA324503}"/>
          </ac:spMkLst>
        </pc:spChg>
        <pc:spChg chg="add del">
          <ac:chgData name="sai" userId="c26809296ece7dfa" providerId="LiveId" clId="{F6920E4C-F59D-494B-872B-F8A0417C8650}" dt="2023-08-11T15:28:12.569" v="2616"/>
          <ac:spMkLst>
            <pc:docMk/>
            <pc:sldMk cId="3854710450" sldId="267"/>
            <ac:spMk id="9" creationId="{EA778E14-6BF0-47E0-A42E-3510E5BC5DE2}"/>
          </ac:spMkLst>
        </pc:spChg>
        <pc:spChg chg="add del">
          <ac:chgData name="sai" userId="c26809296ece7dfa" providerId="LiveId" clId="{F6920E4C-F59D-494B-872B-F8A0417C8650}" dt="2023-08-11T15:28:12.569" v="2616"/>
          <ac:spMkLst>
            <pc:docMk/>
            <pc:sldMk cId="3854710450" sldId="267"/>
            <ac:spMk id="10" creationId="{72AF5280-FB3F-42F4-BC8A-D049950129F1}"/>
          </ac:spMkLst>
        </pc:spChg>
        <pc:spChg chg="add del mod ord">
          <ac:chgData name="sai" userId="c26809296ece7dfa" providerId="LiveId" clId="{F6920E4C-F59D-494B-872B-F8A0417C8650}" dt="2023-08-12T06:46:37.466" v="3171" actId="478"/>
          <ac:spMkLst>
            <pc:docMk/>
            <pc:sldMk cId="3854710450" sldId="267"/>
            <ac:spMk id="10" creationId="{C7DC7437-E8BE-426C-9DA5-07E5AB88C850}"/>
          </ac:spMkLst>
        </pc:spChg>
        <pc:spChg chg="add mod ord">
          <ac:chgData name="sai" userId="c26809296ece7dfa" providerId="LiveId" clId="{F6920E4C-F59D-494B-872B-F8A0417C8650}" dt="2023-08-12T06:46:32.124" v="3163"/>
          <ac:spMkLst>
            <pc:docMk/>
            <pc:sldMk cId="3854710450" sldId="267"/>
            <ac:spMk id="11" creationId="{863436A2-00E3-42C3-87F2-7794DE43192D}"/>
          </ac:spMkLst>
        </pc:spChg>
        <pc:spChg chg="add del">
          <ac:chgData name="sai" userId="c26809296ece7dfa" providerId="LiveId" clId="{F6920E4C-F59D-494B-872B-F8A0417C8650}" dt="2023-08-11T15:28:12.569" v="2616"/>
          <ac:spMkLst>
            <pc:docMk/>
            <pc:sldMk cId="3854710450" sldId="267"/>
            <ac:spMk id="11" creationId="{87F7C0E3-231A-4065-8369-D0DDE9098198}"/>
          </ac:spMkLst>
        </pc:spChg>
        <pc:spChg chg="add mod ord">
          <ac:chgData name="sai" userId="c26809296ece7dfa" providerId="LiveId" clId="{F6920E4C-F59D-494B-872B-F8A0417C8650}" dt="2023-08-12T07:00:04.195" v="3566" actId="1038"/>
          <ac:spMkLst>
            <pc:docMk/>
            <pc:sldMk cId="3854710450" sldId="267"/>
            <ac:spMk id="12" creationId="{1B476385-863D-4DF4-8C19-58354B947657}"/>
          </ac:spMkLst>
        </pc:spChg>
        <pc:spChg chg="add del">
          <ac:chgData name="sai" userId="c26809296ece7dfa" providerId="LiveId" clId="{F6920E4C-F59D-494B-872B-F8A0417C8650}" dt="2023-08-11T15:28:12.569" v="2616"/>
          <ac:spMkLst>
            <pc:docMk/>
            <pc:sldMk cId="3854710450" sldId="267"/>
            <ac:spMk id="12" creationId="{42A82F1A-7C95-4172-A2DA-C6EB823DD19C}"/>
          </ac:spMkLst>
        </pc:spChg>
        <pc:spChg chg="add del">
          <ac:chgData name="sai" userId="c26809296ece7dfa" providerId="LiveId" clId="{F6920E4C-F59D-494B-872B-F8A0417C8650}" dt="2023-08-11T15:28:12.569" v="2616"/>
          <ac:spMkLst>
            <pc:docMk/>
            <pc:sldMk cId="3854710450" sldId="267"/>
            <ac:spMk id="19" creationId="{A9B20051-5BEC-499B-AF48-B327F2159D7F}"/>
          </ac:spMkLst>
        </pc:spChg>
        <pc:spChg chg="add del">
          <ac:chgData name="sai" userId="c26809296ece7dfa" providerId="LiveId" clId="{F6920E4C-F59D-494B-872B-F8A0417C8650}" dt="2023-08-11T15:28:12.569" v="2616"/>
          <ac:spMkLst>
            <pc:docMk/>
            <pc:sldMk cId="3854710450" sldId="267"/>
            <ac:spMk id="20" creationId="{D0728C2A-DAA0-4C84-AAF1-8AACF472905D}"/>
          </ac:spMkLst>
        </pc:spChg>
        <pc:spChg chg="add del">
          <ac:chgData name="sai" userId="c26809296ece7dfa" providerId="LiveId" clId="{F6920E4C-F59D-494B-872B-F8A0417C8650}" dt="2023-08-11T15:28:12.569" v="2616"/>
          <ac:spMkLst>
            <pc:docMk/>
            <pc:sldMk cId="3854710450" sldId="267"/>
            <ac:spMk id="21" creationId="{4F66D244-DF09-41DD-B38D-FA3A6B4B965D}"/>
          </ac:spMkLst>
        </pc:spChg>
        <pc:spChg chg="add del">
          <ac:chgData name="sai" userId="c26809296ece7dfa" providerId="LiveId" clId="{F6920E4C-F59D-494B-872B-F8A0417C8650}" dt="2023-08-11T15:28:12.569" v="2616"/>
          <ac:spMkLst>
            <pc:docMk/>
            <pc:sldMk cId="3854710450" sldId="267"/>
            <ac:spMk id="22" creationId="{1DCA93D7-2B87-4C24-8C35-6A5DE21F8FF5}"/>
          </ac:spMkLst>
        </pc:spChg>
        <pc:spChg chg="add del mod">
          <ac:chgData name="sai" userId="c26809296ece7dfa" providerId="LiveId" clId="{F6920E4C-F59D-494B-872B-F8A0417C8650}" dt="2023-08-11T15:28:10.630" v="2615"/>
          <ac:spMkLst>
            <pc:docMk/>
            <pc:sldMk cId="3854710450" sldId="267"/>
            <ac:spMk id="23" creationId="{BEA4DD98-43BD-4E02-9E8E-6DED1EA812EF}"/>
          </ac:spMkLst>
        </pc:spChg>
        <pc:spChg chg="add del mod">
          <ac:chgData name="sai" userId="c26809296ece7dfa" providerId="LiveId" clId="{F6920E4C-F59D-494B-872B-F8A0417C8650}" dt="2023-08-11T15:28:10.630" v="2615"/>
          <ac:spMkLst>
            <pc:docMk/>
            <pc:sldMk cId="3854710450" sldId="267"/>
            <ac:spMk id="24" creationId="{831C8434-4F90-49F8-83B0-A0069009A090}"/>
          </ac:spMkLst>
        </pc:spChg>
        <pc:spChg chg="add del mod">
          <ac:chgData name="sai" userId="c26809296ece7dfa" providerId="LiveId" clId="{F6920E4C-F59D-494B-872B-F8A0417C8650}" dt="2023-08-11T15:28:10.630" v="2615"/>
          <ac:spMkLst>
            <pc:docMk/>
            <pc:sldMk cId="3854710450" sldId="267"/>
            <ac:spMk id="25" creationId="{4E101787-7F6A-404E-A534-D33B7DAD293E}"/>
          </ac:spMkLst>
        </pc:spChg>
        <pc:spChg chg="add del mod">
          <ac:chgData name="sai" userId="c26809296ece7dfa" providerId="LiveId" clId="{F6920E4C-F59D-494B-872B-F8A0417C8650}" dt="2023-08-11T15:28:10.630" v="2615"/>
          <ac:spMkLst>
            <pc:docMk/>
            <pc:sldMk cId="3854710450" sldId="267"/>
            <ac:spMk id="26" creationId="{7BA91539-2232-41A4-B347-897520821999}"/>
          </ac:spMkLst>
        </pc:spChg>
        <pc:spChg chg="add del mod">
          <ac:chgData name="sai" userId="c26809296ece7dfa" providerId="LiveId" clId="{F6920E4C-F59D-494B-872B-F8A0417C8650}" dt="2023-08-11T15:28:10.630" v="2615"/>
          <ac:spMkLst>
            <pc:docMk/>
            <pc:sldMk cId="3854710450" sldId="267"/>
            <ac:spMk id="27" creationId="{2C8B9D7D-5920-4F8F-9A55-8FCAC05DD4A1}"/>
          </ac:spMkLst>
        </pc:spChg>
        <pc:spChg chg="add del mod">
          <ac:chgData name="sai" userId="c26809296ece7dfa" providerId="LiveId" clId="{F6920E4C-F59D-494B-872B-F8A0417C8650}" dt="2023-08-11T15:28:10.630" v="2615"/>
          <ac:spMkLst>
            <pc:docMk/>
            <pc:sldMk cId="3854710450" sldId="267"/>
            <ac:spMk id="28" creationId="{32761AA8-94CE-4339-A658-FD7BA304A3C8}"/>
          </ac:spMkLst>
        </pc:spChg>
        <pc:spChg chg="add del mod">
          <ac:chgData name="sai" userId="c26809296ece7dfa" providerId="LiveId" clId="{F6920E4C-F59D-494B-872B-F8A0417C8650}" dt="2023-08-11T15:28:10.630" v="2615"/>
          <ac:spMkLst>
            <pc:docMk/>
            <pc:sldMk cId="3854710450" sldId="267"/>
            <ac:spMk id="35" creationId="{620F1BD2-EF09-4445-A637-1BB9A9E3FC94}"/>
          </ac:spMkLst>
        </pc:spChg>
        <pc:spChg chg="add del mod">
          <ac:chgData name="sai" userId="c26809296ece7dfa" providerId="LiveId" clId="{F6920E4C-F59D-494B-872B-F8A0417C8650}" dt="2023-08-11T15:28:10.630" v="2615"/>
          <ac:spMkLst>
            <pc:docMk/>
            <pc:sldMk cId="3854710450" sldId="267"/>
            <ac:spMk id="36" creationId="{FF88B9C6-9412-4613-BA1D-0F4BC4690D41}"/>
          </ac:spMkLst>
        </pc:spChg>
        <pc:spChg chg="add del mod">
          <ac:chgData name="sai" userId="c26809296ece7dfa" providerId="LiveId" clId="{F6920E4C-F59D-494B-872B-F8A0417C8650}" dt="2023-08-11T15:28:10.630" v="2615"/>
          <ac:spMkLst>
            <pc:docMk/>
            <pc:sldMk cId="3854710450" sldId="267"/>
            <ac:spMk id="37" creationId="{FC63A858-E20E-4287-9219-DDD97C8BFC0F}"/>
          </ac:spMkLst>
        </pc:spChg>
        <pc:spChg chg="add del mod">
          <ac:chgData name="sai" userId="c26809296ece7dfa" providerId="LiveId" clId="{F6920E4C-F59D-494B-872B-F8A0417C8650}" dt="2023-08-11T15:28:10.630" v="2615"/>
          <ac:spMkLst>
            <pc:docMk/>
            <pc:sldMk cId="3854710450" sldId="267"/>
            <ac:spMk id="38" creationId="{4946B61F-B9A7-493B-9A6D-E06303E482EF}"/>
          </ac:spMkLst>
        </pc:spChg>
        <pc:graphicFrameChg chg="add mod modGraphic">
          <ac:chgData name="sai" userId="c26809296ece7dfa" providerId="LiveId" clId="{F6920E4C-F59D-494B-872B-F8A0417C8650}" dt="2023-08-21T04:23:53.171" v="7821"/>
          <ac:graphicFrameMkLst>
            <pc:docMk/>
            <pc:sldMk cId="3854710450" sldId="267"/>
            <ac:graphicFrameMk id="3" creationId="{4F60C667-ED33-4FF4-9BC6-927851D43CD3}"/>
          </ac:graphicFrameMkLst>
        </pc:graphicFrameChg>
        <pc:picChg chg="add del mod">
          <ac:chgData name="sai" userId="c26809296ece7dfa" providerId="LiveId" clId="{F6920E4C-F59D-494B-872B-F8A0417C8650}" dt="2023-08-12T05:33:55.290" v="2850" actId="478"/>
          <ac:picMkLst>
            <pc:docMk/>
            <pc:sldMk cId="3854710450" sldId="267"/>
            <ac:picMk id="6" creationId="{FC91A843-AE29-4731-B3D1-66D2BA9902B9}"/>
          </ac:picMkLst>
        </pc:picChg>
        <pc:cxnChg chg="add del">
          <ac:chgData name="sai" userId="c26809296ece7dfa" providerId="LiveId" clId="{F6920E4C-F59D-494B-872B-F8A0417C8650}" dt="2023-08-11T15:28:12.569" v="2616"/>
          <ac:cxnSpMkLst>
            <pc:docMk/>
            <pc:sldMk cId="3854710450" sldId="267"/>
            <ac:cxnSpMk id="13" creationId="{94809D5A-DC39-4361-A5B7-314755E35351}"/>
          </ac:cxnSpMkLst>
        </pc:cxnChg>
        <pc:cxnChg chg="add del">
          <ac:chgData name="sai" userId="c26809296ece7dfa" providerId="LiveId" clId="{F6920E4C-F59D-494B-872B-F8A0417C8650}" dt="2023-08-11T15:28:12.569" v="2616"/>
          <ac:cxnSpMkLst>
            <pc:docMk/>
            <pc:sldMk cId="3854710450" sldId="267"/>
            <ac:cxnSpMk id="14" creationId="{B0C03012-C820-4F58-B849-37FD8B488D44}"/>
          </ac:cxnSpMkLst>
        </pc:cxnChg>
        <pc:cxnChg chg="add del">
          <ac:chgData name="sai" userId="c26809296ece7dfa" providerId="LiveId" clId="{F6920E4C-F59D-494B-872B-F8A0417C8650}" dt="2023-08-11T15:28:12.569" v="2616"/>
          <ac:cxnSpMkLst>
            <pc:docMk/>
            <pc:sldMk cId="3854710450" sldId="267"/>
            <ac:cxnSpMk id="15" creationId="{2D2F4608-B6B7-423D-A769-1F0622536A00}"/>
          </ac:cxnSpMkLst>
        </pc:cxnChg>
        <pc:cxnChg chg="add del">
          <ac:chgData name="sai" userId="c26809296ece7dfa" providerId="LiveId" clId="{F6920E4C-F59D-494B-872B-F8A0417C8650}" dt="2023-08-11T15:28:12.569" v="2616"/>
          <ac:cxnSpMkLst>
            <pc:docMk/>
            <pc:sldMk cId="3854710450" sldId="267"/>
            <ac:cxnSpMk id="16" creationId="{2E4F1A89-BEFE-4661-871F-5D15CAFB918A}"/>
          </ac:cxnSpMkLst>
        </pc:cxnChg>
        <pc:cxnChg chg="add del">
          <ac:chgData name="sai" userId="c26809296ece7dfa" providerId="LiveId" clId="{F6920E4C-F59D-494B-872B-F8A0417C8650}" dt="2023-08-11T15:28:12.569" v="2616"/>
          <ac:cxnSpMkLst>
            <pc:docMk/>
            <pc:sldMk cId="3854710450" sldId="267"/>
            <ac:cxnSpMk id="17" creationId="{27927628-0A32-4B6D-8192-A4BD8469686B}"/>
          </ac:cxnSpMkLst>
        </pc:cxnChg>
        <pc:cxnChg chg="add del">
          <ac:chgData name="sai" userId="c26809296ece7dfa" providerId="LiveId" clId="{F6920E4C-F59D-494B-872B-F8A0417C8650}" dt="2023-08-11T15:28:12.569" v="2616"/>
          <ac:cxnSpMkLst>
            <pc:docMk/>
            <pc:sldMk cId="3854710450" sldId="267"/>
            <ac:cxnSpMk id="18" creationId="{B8D9C544-6A04-4E63-A04F-6D8A042CC676}"/>
          </ac:cxnSpMkLst>
        </pc:cxnChg>
        <pc:cxnChg chg="add del mod">
          <ac:chgData name="sai" userId="c26809296ece7dfa" providerId="LiveId" clId="{F6920E4C-F59D-494B-872B-F8A0417C8650}" dt="2023-08-11T15:28:10.630" v="2615"/>
          <ac:cxnSpMkLst>
            <pc:docMk/>
            <pc:sldMk cId="3854710450" sldId="267"/>
            <ac:cxnSpMk id="29" creationId="{F5C25C1D-9585-42C6-B47B-D9F6AC782D91}"/>
          </ac:cxnSpMkLst>
        </pc:cxnChg>
        <pc:cxnChg chg="add del mod">
          <ac:chgData name="sai" userId="c26809296ece7dfa" providerId="LiveId" clId="{F6920E4C-F59D-494B-872B-F8A0417C8650}" dt="2023-08-11T15:28:10.630" v="2615"/>
          <ac:cxnSpMkLst>
            <pc:docMk/>
            <pc:sldMk cId="3854710450" sldId="267"/>
            <ac:cxnSpMk id="30" creationId="{A2125194-4969-4149-96E5-E330C0BFC9C4}"/>
          </ac:cxnSpMkLst>
        </pc:cxnChg>
        <pc:cxnChg chg="add del mod">
          <ac:chgData name="sai" userId="c26809296ece7dfa" providerId="LiveId" clId="{F6920E4C-F59D-494B-872B-F8A0417C8650}" dt="2023-08-11T15:28:10.630" v="2615"/>
          <ac:cxnSpMkLst>
            <pc:docMk/>
            <pc:sldMk cId="3854710450" sldId="267"/>
            <ac:cxnSpMk id="31" creationId="{F6987768-E052-4AA8-9177-5DB51285523B}"/>
          </ac:cxnSpMkLst>
        </pc:cxnChg>
        <pc:cxnChg chg="add del mod">
          <ac:chgData name="sai" userId="c26809296ece7dfa" providerId="LiveId" clId="{F6920E4C-F59D-494B-872B-F8A0417C8650}" dt="2023-08-11T15:28:10.630" v="2615"/>
          <ac:cxnSpMkLst>
            <pc:docMk/>
            <pc:sldMk cId="3854710450" sldId="267"/>
            <ac:cxnSpMk id="32" creationId="{8DECF998-4FF7-424A-BFF5-BB260615951E}"/>
          </ac:cxnSpMkLst>
        </pc:cxnChg>
        <pc:cxnChg chg="add del mod">
          <ac:chgData name="sai" userId="c26809296ece7dfa" providerId="LiveId" clId="{F6920E4C-F59D-494B-872B-F8A0417C8650}" dt="2023-08-11T15:28:10.630" v="2615"/>
          <ac:cxnSpMkLst>
            <pc:docMk/>
            <pc:sldMk cId="3854710450" sldId="267"/>
            <ac:cxnSpMk id="33" creationId="{ED8D7468-4D20-452B-A650-5B25D41C1107}"/>
          </ac:cxnSpMkLst>
        </pc:cxnChg>
        <pc:cxnChg chg="add del mod">
          <ac:chgData name="sai" userId="c26809296ece7dfa" providerId="LiveId" clId="{F6920E4C-F59D-494B-872B-F8A0417C8650}" dt="2023-08-11T15:28:10.630" v="2615"/>
          <ac:cxnSpMkLst>
            <pc:docMk/>
            <pc:sldMk cId="3854710450" sldId="267"/>
            <ac:cxnSpMk id="34" creationId="{E76A3B22-FC96-403F-B2C1-0A1166A3687B}"/>
          </ac:cxnSpMkLst>
        </pc:cxnChg>
      </pc:sldChg>
      <pc:sldChg chg="addSp delSp modSp new mod">
        <pc:chgData name="sai" userId="c26809296ece7dfa" providerId="LiveId" clId="{F6920E4C-F59D-494B-872B-F8A0417C8650}" dt="2023-08-15T07:28:23.174" v="7756" actId="1038"/>
        <pc:sldMkLst>
          <pc:docMk/>
          <pc:sldMk cId="2904567886" sldId="268"/>
        </pc:sldMkLst>
        <pc:spChg chg="del">
          <ac:chgData name="sai" userId="c26809296ece7dfa" providerId="LiveId" clId="{F6920E4C-F59D-494B-872B-F8A0417C8650}" dt="2023-08-12T07:09:27.421" v="3601" actId="478"/>
          <ac:spMkLst>
            <pc:docMk/>
            <pc:sldMk cId="2904567886" sldId="268"/>
            <ac:spMk id="2" creationId="{41A3315B-43E4-44D1-8B53-08F4164CE592}"/>
          </ac:spMkLst>
        </pc:spChg>
        <pc:spChg chg="del">
          <ac:chgData name="sai" userId="c26809296ece7dfa" providerId="LiveId" clId="{F6920E4C-F59D-494B-872B-F8A0417C8650}" dt="2023-08-12T07:09:29.882" v="3602" actId="478"/>
          <ac:spMkLst>
            <pc:docMk/>
            <pc:sldMk cId="2904567886" sldId="268"/>
            <ac:spMk id="3" creationId="{B2F5786F-FCA5-4317-9426-27C47BB24230}"/>
          </ac:spMkLst>
        </pc:spChg>
        <pc:spChg chg="add del mod">
          <ac:chgData name="sai" userId="c26809296ece7dfa" providerId="LiveId" clId="{F6920E4C-F59D-494B-872B-F8A0417C8650}" dt="2023-08-12T07:09:47.926" v="3607"/>
          <ac:spMkLst>
            <pc:docMk/>
            <pc:sldMk cId="2904567886" sldId="268"/>
            <ac:spMk id="4" creationId="{43DFD950-7004-40BB-823A-491F01E8BE88}"/>
          </ac:spMkLst>
        </pc:spChg>
        <pc:spChg chg="add del mod">
          <ac:chgData name="sai" userId="c26809296ece7dfa" providerId="LiveId" clId="{F6920E4C-F59D-494B-872B-F8A0417C8650}" dt="2023-08-12T07:09:47.932" v="3609"/>
          <ac:spMkLst>
            <pc:docMk/>
            <pc:sldMk cId="2904567886" sldId="268"/>
            <ac:spMk id="5" creationId="{9F4D3A85-36F3-491A-8024-972D57D2984F}"/>
          </ac:spMkLst>
        </pc:spChg>
        <pc:spChg chg="add del mod">
          <ac:chgData name="sai" userId="c26809296ece7dfa" providerId="LiveId" clId="{F6920E4C-F59D-494B-872B-F8A0417C8650}" dt="2023-08-12T07:13:20.267" v="3710"/>
          <ac:spMkLst>
            <pc:docMk/>
            <pc:sldMk cId="2904567886" sldId="268"/>
            <ac:spMk id="6" creationId="{2F1AF672-3A0F-43C6-A1E0-02D787B6D3B1}"/>
          </ac:spMkLst>
        </pc:spChg>
        <pc:spChg chg="add del mod">
          <ac:chgData name="sai" userId="c26809296ece7dfa" providerId="LiveId" clId="{F6920E4C-F59D-494B-872B-F8A0417C8650}" dt="2023-08-12T07:14:08.859" v="3722"/>
          <ac:spMkLst>
            <pc:docMk/>
            <pc:sldMk cId="2904567886" sldId="268"/>
            <ac:spMk id="7" creationId="{017DBE0E-2BE1-4128-B155-EAC82493218A}"/>
          </ac:spMkLst>
        </pc:spChg>
        <pc:spChg chg="add mod">
          <ac:chgData name="sai" userId="c26809296ece7dfa" providerId="LiveId" clId="{F6920E4C-F59D-494B-872B-F8A0417C8650}" dt="2023-08-12T07:14:33.016" v="3725" actId="20577"/>
          <ac:spMkLst>
            <pc:docMk/>
            <pc:sldMk cId="2904567886" sldId="268"/>
            <ac:spMk id="8" creationId="{671B7207-7B53-4996-8B44-DF37CDD32D14}"/>
          </ac:spMkLst>
        </pc:spChg>
        <pc:spChg chg="add mod">
          <ac:chgData name="sai" userId="c26809296ece7dfa" providerId="LiveId" clId="{F6920E4C-F59D-494B-872B-F8A0417C8650}" dt="2023-08-12T07:14:38.367" v="3727" actId="20577"/>
          <ac:spMkLst>
            <pc:docMk/>
            <pc:sldMk cId="2904567886" sldId="268"/>
            <ac:spMk id="9" creationId="{4A9BAAFE-4810-4031-BEBE-1495062D54EB}"/>
          </ac:spMkLst>
        </pc:spChg>
        <pc:spChg chg="add mod">
          <ac:chgData name="sai" userId="c26809296ece7dfa" providerId="LiveId" clId="{F6920E4C-F59D-494B-872B-F8A0417C8650}" dt="2023-08-12T07:15:18.879" v="3750" actId="20577"/>
          <ac:spMkLst>
            <pc:docMk/>
            <pc:sldMk cId="2904567886" sldId="268"/>
            <ac:spMk id="10" creationId="{A5AF36C9-C045-4D4D-BFB6-848EEDD5FB19}"/>
          </ac:spMkLst>
        </pc:spChg>
        <pc:spChg chg="add mod">
          <ac:chgData name="sai" userId="c26809296ece7dfa" providerId="LiveId" clId="{F6920E4C-F59D-494B-872B-F8A0417C8650}" dt="2023-08-14T09:32:19.863" v="7066" actId="255"/>
          <ac:spMkLst>
            <pc:docMk/>
            <pc:sldMk cId="2904567886" sldId="268"/>
            <ac:spMk id="11" creationId="{CD31DF33-E773-4FB6-9922-6808353C66D8}"/>
          </ac:spMkLst>
        </pc:spChg>
        <pc:spChg chg="add mod">
          <ac:chgData name="sai" userId="c26809296ece7dfa" providerId="LiveId" clId="{F6920E4C-F59D-494B-872B-F8A0417C8650}" dt="2023-08-15T07:28:19.512" v="7754" actId="1037"/>
          <ac:spMkLst>
            <pc:docMk/>
            <pc:sldMk cId="2904567886" sldId="268"/>
            <ac:spMk id="12" creationId="{BD319FC5-6B58-4A7D-A612-3152CC1A9312}"/>
          </ac:spMkLst>
        </pc:spChg>
        <pc:spChg chg="add mod">
          <ac:chgData name="sai" userId="c26809296ece7dfa" providerId="LiveId" clId="{F6920E4C-F59D-494B-872B-F8A0417C8650}" dt="2023-08-14T07:53:35.059" v="6845" actId="1035"/>
          <ac:spMkLst>
            <pc:docMk/>
            <pc:sldMk cId="2904567886" sldId="268"/>
            <ac:spMk id="13" creationId="{941BC460-2029-47A9-9F67-DF28B7892571}"/>
          </ac:spMkLst>
        </pc:spChg>
        <pc:spChg chg="add mod">
          <ac:chgData name="sai" userId="c26809296ece7dfa" providerId="LiveId" clId="{F6920E4C-F59D-494B-872B-F8A0417C8650}" dt="2023-08-14T07:53:35.059" v="6845" actId="1035"/>
          <ac:spMkLst>
            <pc:docMk/>
            <pc:sldMk cId="2904567886" sldId="268"/>
            <ac:spMk id="14" creationId="{B7236D9C-D368-4890-A354-01E143B00ED9}"/>
          </ac:spMkLst>
        </pc:spChg>
        <pc:spChg chg="add mod">
          <ac:chgData name="sai" userId="c26809296ece7dfa" providerId="LiveId" clId="{F6920E4C-F59D-494B-872B-F8A0417C8650}" dt="2023-08-15T07:28:09.887" v="7752" actId="1038"/>
          <ac:spMkLst>
            <pc:docMk/>
            <pc:sldMk cId="2904567886" sldId="268"/>
            <ac:spMk id="15" creationId="{79DA20DA-92DE-445A-828A-D4C4FF1DB028}"/>
          </ac:spMkLst>
        </pc:spChg>
        <pc:spChg chg="add mod">
          <ac:chgData name="sai" userId="c26809296ece7dfa" providerId="LiveId" clId="{F6920E4C-F59D-494B-872B-F8A0417C8650}" dt="2023-08-15T07:28:23.174" v="7756" actId="1038"/>
          <ac:spMkLst>
            <pc:docMk/>
            <pc:sldMk cId="2904567886" sldId="268"/>
            <ac:spMk id="16" creationId="{D267873B-8286-4776-B69F-B61BAEC0824B}"/>
          </ac:spMkLst>
        </pc:spChg>
      </pc:sldChg>
      <pc:sldChg chg="addSp modSp new mod">
        <pc:chgData name="sai" userId="c26809296ece7dfa" providerId="LiveId" clId="{F6920E4C-F59D-494B-872B-F8A0417C8650}" dt="2023-08-14T09:32:27.495" v="7067" actId="255"/>
        <pc:sldMkLst>
          <pc:docMk/>
          <pc:sldMk cId="2012868652" sldId="269"/>
        </pc:sldMkLst>
        <pc:spChg chg="add mod">
          <ac:chgData name="sai" userId="c26809296ece7dfa" providerId="LiveId" clId="{F6920E4C-F59D-494B-872B-F8A0417C8650}" dt="2023-08-12T07:37:53.952" v="4409" actId="20577"/>
          <ac:spMkLst>
            <pc:docMk/>
            <pc:sldMk cId="2012868652" sldId="269"/>
            <ac:spMk id="2" creationId="{8E86C125-8B99-48EE-91DB-7A5807270D48}"/>
          </ac:spMkLst>
        </pc:spChg>
        <pc:spChg chg="add mod">
          <ac:chgData name="sai" userId="c26809296ece7dfa" providerId="LiveId" clId="{F6920E4C-F59D-494B-872B-F8A0417C8650}" dt="2023-08-14T09:32:27.495" v="7067" actId="255"/>
          <ac:spMkLst>
            <pc:docMk/>
            <pc:sldMk cId="2012868652" sldId="269"/>
            <ac:spMk id="3" creationId="{B8145403-751D-4FC0-85F7-37E08213C2BF}"/>
          </ac:spMkLst>
        </pc:spChg>
      </pc:sldChg>
      <pc:sldChg chg="new del">
        <pc:chgData name="sai" userId="c26809296ece7dfa" providerId="LiveId" clId="{F6920E4C-F59D-494B-872B-F8A0417C8650}" dt="2023-08-12T07:13:38.850" v="3711" actId="2696"/>
        <pc:sldMkLst>
          <pc:docMk/>
          <pc:sldMk cId="2538878275" sldId="269"/>
        </pc:sldMkLst>
      </pc:sldChg>
      <pc:sldChg chg="addSp delSp modSp new del">
        <pc:chgData name="sai" userId="c26809296ece7dfa" providerId="LiveId" clId="{F6920E4C-F59D-494B-872B-F8A0417C8650}" dt="2023-08-12T07:59:28.191" v="4439" actId="680"/>
        <pc:sldMkLst>
          <pc:docMk/>
          <pc:sldMk cId="916601163" sldId="270"/>
        </pc:sldMkLst>
        <pc:spChg chg="add del mod">
          <ac:chgData name="sai" userId="c26809296ece7dfa" providerId="LiveId" clId="{F6920E4C-F59D-494B-872B-F8A0417C8650}" dt="2023-08-12T07:59:26.370" v="4436"/>
          <ac:spMkLst>
            <pc:docMk/>
            <pc:sldMk cId="916601163" sldId="270"/>
            <ac:spMk id="2" creationId="{A62115B6-4A20-485F-9183-A8CF94FD79E3}"/>
          </ac:spMkLst>
        </pc:spChg>
        <pc:spChg chg="add del mod">
          <ac:chgData name="sai" userId="c26809296ece7dfa" providerId="LiveId" clId="{F6920E4C-F59D-494B-872B-F8A0417C8650}" dt="2023-08-12T07:59:26.370" v="4436"/>
          <ac:spMkLst>
            <pc:docMk/>
            <pc:sldMk cId="916601163" sldId="270"/>
            <ac:spMk id="3" creationId="{222C7635-388A-4ABB-BC02-98229EB359C8}"/>
          </ac:spMkLst>
        </pc:spChg>
      </pc:sldChg>
      <pc:sldChg chg="addSp modSp new mod">
        <pc:chgData name="sai" userId="c26809296ece7dfa" providerId="LiveId" clId="{F6920E4C-F59D-494B-872B-F8A0417C8650}" dt="2023-08-14T09:32:34.849" v="7068" actId="255"/>
        <pc:sldMkLst>
          <pc:docMk/>
          <pc:sldMk cId="1557035625" sldId="270"/>
        </pc:sldMkLst>
        <pc:spChg chg="add mod">
          <ac:chgData name="sai" userId="c26809296ece7dfa" providerId="LiveId" clId="{F6920E4C-F59D-494B-872B-F8A0417C8650}" dt="2023-08-12T08:12:56.079" v="4515" actId="1076"/>
          <ac:spMkLst>
            <pc:docMk/>
            <pc:sldMk cId="1557035625" sldId="270"/>
            <ac:spMk id="2" creationId="{D81BC528-40BC-4334-BDC0-70E6F231235D}"/>
          </ac:spMkLst>
        </pc:spChg>
        <pc:spChg chg="add mod">
          <ac:chgData name="sai" userId="c26809296ece7dfa" providerId="LiveId" clId="{F6920E4C-F59D-494B-872B-F8A0417C8650}" dt="2023-08-14T09:32:34.849" v="7068" actId="255"/>
          <ac:spMkLst>
            <pc:docMk/>
            <pc:sldMk cId="1557035625" sldId="270"/>
            <ac:spMk id="3" creationId="{6F6662DE-55EA-4C98-90B8-0E1EACB0E2DE}"/>
          </ac:spMkLst>
        </pc:spChg>
      </pc:sldChg>
      <pc:sldChg chg="addSp delSp modSp new mod chgLayout">
        <pc:chgData name="sai" userId="c26809296ece7dfa" providerId="LiveId" clId="{F6920E4C-F59D-494B-872B-F8A0417C8650}" dt="2023-08-14T09:32:55.980" v="7109" actId="1035"/>
        <pc:sldMkLst>
          <pc:docMk/>
          <pc:sldMk cId="2705421133" sldId="271"/>
        </pc:sldMkLst>
        <pc:spChg chg="add mod">
          <ac:chgData name="sai" userId="c26809296ece7dfa" providerId="LiveId" clId="{F6920E4C-F59D-494B-872B-F8A0417C8650}" dt="2023-08-12T08:13:00.592" v="4516"/>
          <ac:spMkLst>
            <pc:docMk/>
            <pc:sldMk cId="2705421133" sldId="271"/>
            <ac:spMk id="2" creationId="{B81CBA3A-6D5E-473C-A9C9-204C9AE3D687}"/>
          </ac:spMkLst>
        </pc:spChg>
        <pc:spChg chg="add mod">
          <ac:chgData name="sai" userId="c26809296ece7dfa" providerId="LiveId" clId="{F6920E4C-F59D-494B-872B-F8A0417C8650}" dt="2023-08-14T09:32:43.947" v="7069" actId="255"/>
          <ac:spMkLst>
            <pc:docMk/>
            <pc:sldMk cId="2705421133" sldId="271"/>
            <ac:spMk id="3" creationId="{0715652E-A6E0-4600-9AE8-A12A924CFF49}"/>
          </ac:spMkLst>
        </pc:spChg>
        <pc:spChg chg="add del mod">
          <ac:chgData name="sai" userId="c26809296ece7dfa" providerId="LiveId" clId="{F6920E4C-F59D-494B-872B-F8A0417C8650}" dt="2023-08-12T08:13:06.859" v="4518"/>
          <ac:spMkLst>
            <pc:docMk/>
            <pc:sldMk cId="2705421133" sldId="271"/>
            <ac:spMk id="4" creationId="{C0937E93-C5BB-4E79-B7CE-C75FA3BE3EBC}"/>
          </ac:spMkLst>
        </pc:spChg>
        <pc:spChg chg="add del mod">
          <ac:chgData name="sai" userId="c26809296ece7dfa" providerId="LiveId" clId="{F6920E4C-F59D-494B-872B-F8A0417C8650}" dt="2023-08-12T08:13:06.859" v="4518"/>
          <ac:spMkLst>
            <pc:docMk/>
            <pc:sldMk cId="2705421133" sldId="271"/>
            <ac:spMk id="5" creationId="{F92BD99A-FC6D-4B94-9CDF-4EAC09D8E5BE}"/>
          </ac:spMkLst>
        </pc:spChg>
        <pc:spChg chg="add mod">
          <ac:chgData name="sai" userId="c26809296ece7dfa" providerId="LiveId" clId="{F6920E4C-F59D-494B-872B-F8A0417C8650}" dt="2023-08-14T09:32:55.980" v="7109" actId="1035"/>
          <ac:spMkLst>
            <pc:docMk/>
            <pc:sldMk cId="2705421133" sldId="271"/>
            <ac:spMk id="8" creationId="{BABF98F2-43D3-4103-B0EF-2E40CA70AC06}"/>
          </ac:spMkLst>
        </pc:spChg>
        <pc:spChg chg="add mod">
          <ac:chgData name="sai" userId="c26809296ece7dfa" providerId="LiveId" clId="{F6920E4C-F59D-494B-872B-F8A0417C8650}" dt="2023-08-14T09:32:55.980" v="7109" actId="1035"/>
          <ac:spMkLst>
            <pc:docMk/>
            <pc:sldMk cId="2705421133" sldId="271"/>
            <ac:spMk id="9" creationId="{737230FF-A992-4874-8D04-D396D40DCF1D}"/>
          </ac:spMkLst>
        </pc:spChg>
        <pc:spChg chg="add mod">
          <ac:chgData name="sai" userId="c26809296ece7dfa" providerId="LiveId" clId="{F6920E4C-F59D-494B-872B-F8A0417C8650}" dt="2023-08-14T09:32:55.980" v="7109" actId="1035"/>
          <ac:spMkLst>
            <pc:docMk/>
            <pc:sldMk cId="2705421133" sldId="271"/>
            <ac:spMk id="10" creationId="{DBBBA3CC-E833-4A42-BD12-03347002B7F4}"/>
          </ac:spMkLst>
        </pc:spChg>
        <pc:spChg chg="add mod">
          <ac:chgData name="sai" userId="c26809296ece7dfa" providerId="LiveId" clId="{F6920E4C-F59D-494B-872B-F8A0417C8650}" dt="2023-08-14T09:32:55.980" v="7109" actId="1035"/>
          <ac:spMkLst>
            <pc:docMk/>
            <pc:sldMk cId="2705421133" sldId="271"/>
            <ac:spMk id="11" creationId="{3D9593D0-4392-45AB-B2B2-28D842159AEB}"/>
          </ac:spMkLst>
        </pc:spChg>
        <pc:spChg chg="add del mod">
          <ac:chgData name="sai" userId="c26809296ece7dfa" providerId="LiveId" clId="{F6920E4C-F59D-494B-872B-F8A0417C8650}" dt="2023-08-12T09:27:06.623" v="5125" actId="478"/>
          <ac:spMkLst>
            <pc:docMk/>
            <pc:sldMk cId="2705421133" sldId="271"/>
            <ac:spMk id="12" creationId="{10DEC015-184B-4D1C-8FF7-767AF61FB988}"/>
          </ac:spMkLst>
        </pc:spChg>
        <pc:spChg chg="add del mod">
          <ac:chgData name="sai" userId="c26809296ece7dfa" providerId="LiveId" clId="{F6920E4C-F59D-494B-872B-F8A0417C8650}" dt="2023-08-12T09:00:22.299" v="4946"/>
          <ac:spMkLst>
            <pc:docMk/>
            <pc:sldMk cId="2705421133" sldId="271"/>
            <ac:spMk id="13" creationId="{2F56870B-CF55-4C3A-A300-898CE716E034}"/>
          </ac:spMkLst>
        </pc:spChg>
        <pc:spChg chg="add del mod">
          <ac:chgData name="sai" userId="c26809296ece7dfa" providerId="LiveId" clId="{F6920E4C-F59D-494B-872B-F8A0417C8650}" dt="2023-08-12T09:27:10.690" v="5127" actId="478"/>
          <ac:spMkLst>
            <pc:docMk/>
            <pc:sldMk cId="2705421133" sldId="271"/>
            <ac:spMk id="14" creationId="{1291D86F-2654-4A29-9070-E4815635BF83}"/>
          </ac:spMkLst>
        </pc:spChg>
        <pc:spChg chg="add del mod">
          <ac:chgData name="sai" userId="c26809296ece7dfa" providerId="LiveId" clId="{F6920E4C-F59D-494B-872B-F8A0417C8650}" dt="2023-08-12T09:27:12.133" v="5128" actId="478"/>
          <ac:spMkLst>
            <pc:docMk/>
            <pc:sldMk cId="2705421133" sldId="271"/>
            <ac:spMk id="15" creationId="{032B5BBF-7754-40CF-8C50-B09B70DF8839}"/>
          </ac:spMkLst>
        </pc:spChg>
        <pc:spChg chg="add del mod">
          <ac:chgData name="sai" userId="c26809296ece7dfa" providerId="LiveId" clId="{F6920E4C-F59D-494B-872B-F8A0417C8650}" dt="2023-08-12T09:25:25.415" v="5116" actId="478"/>
          <ac:spMkLst>
            <pc:docMk/>
            <pc:sldMk cId="2705421133" sldId="271"/>
            <ac:spMk id="16" creationId="{E82C9AB6-EAAA-4881-8226-862AF91C343C}"/>
          </ac:spMkLst>
        </pc:spChg>
        <pc:spChg chg="add del">
          <ac:chgData name="sai" userId="c26809296ece7dfa" providerId="LiveId" clId="{F6920E4C-F59D-494B-872B-F8A0417C8650}" dt="2023-08-12T09:27:31.827" v="5130" actId="478"/>
          <ac:spMkLst>
            <pc:docMk/>
            <pc:sldMk cId="2705421133" sldId="271"/>
            <ac:spMk id="17" creationId="{6D34D36E-5B23-42E0-9CDF-7C1FA35CADD4}"/>
          </ac:spMkLst>
        </pc:spChg>
        <pc:spChg chg="add mod">
          <ac:chgData name="sai" userId="c26809296ece7dfa" providerId="LiveId" clId="{F6920E4C-F59D-494B-872B-F8A0417C8650}" dt="2023-08-14T09:32:55.980" v="7109" actId="1035"/>
          <ac:spMkLst>
            <pc:docMk/>
            <pc:sldMk cId="2705421133" sldId="271"/>
            <ac:spMk id="18" creationId="{DCF5249F-73D7-4034-9A72-150C02BA60BF}"/>
          </ac:spMkLst>
        </pc:spChg>
        <pc:spChg chg="add mod">
          <ac:chgData name="sai" userId="c26809296ece7dfa" providerId="LiveId" clId="{F6920E4C-F59D-494B-872B-F8A0417C8650}" dt="2023-08-14T09:32:55.980" v="7109" actId="1035"/>
          <ac:spMkLst>
            <pc:docMk/>
            <pc:sldMk cId="2705421133" sldId="271"/>
            <ac:spMk id="19" creationId="{3382F8F7-5DD9-4BF0-A6EB-BB128B4F20A2}"/>
          </ac:spMkLst>
        </pc:spChg>
        <pc:graphicFrameChg chg="add del mod modGraphic">
          <ac:chgData name="sai" userId="c26809296ece7dfa" providerId="LiveId" clId="{F6920E4C-F59D-494B-872B-F8A0417C8650}" dt="2023-08-12T08:51:08.223" v="4529" actId="478"/>
          <ac:graphicFrameMkLst>
            <pc:docMk/>
            <pc:sldMk cId="2705421133" sldId="271"/>
            <ac:graphicFrameMk id="6" creationId="{21E1E600-164D-402B-9FDC-D6190A29CDEA}"/>
          </ac:graphicFrameMkLst>
        </pc:graphicFrameChg>
        <pc:graphicFrameChg chg="add del mod modGraphic">
          <ac:chgData name="sai" userId="c26809296ece7dfa" providerId="LiveId" clId="{F6920E4C-F59D-494B-872B-F8A0417C8650}" dt="2023-08-12T08:52:18.739" v="4533" actId="478"/>
          <ac:graphicFrameMkLst>
            <pc:docMk/>
            <pc:sldMk cId="2705421133" sldId="271"/>
            <ac:graphicFrameMk id="7" creationId="{020654DC-069D-4C7C-BA64-6C0AA9E753C1}"/>
          </ac:graphicFrameMkLst>
        </pc:graphicFrameChg>
      </pc:sldChg>
      <pc:sldChg chg="addSp delSp modSp add mod">
        <pc:chgData name="sai" userId="c26809296ece7dfa" providerId="LiveId" clId="{F6920E4C-F59D-494B-872B-F8A0417C8650}" dt="2023-08-12T10:00:24.011" v="6045" actId="255"/>
        <pc:sldMkLst>
          <pc:docMk/>
          <pc:sldMk cId="752214352" sldId="272"/>
        </pc:sldMkLst>
        <pc:spChg chg="del mod">
          <ac:chgData name="sai" userId="c26809296ece7dfa" providerId="LiveId" clId="{F6920E4C-F59D-494B-872B-F8A0417C8650}" dt="2023-08-12T09:36:29.827" v="5466" actId="478"/>
          <ac:spMkLst>
            <pc:docMk/>
            <pc:sldMk cId="752214352" sldId="272"/>
            <ac:spMk id="3" creationId="{0715652E-A6E0-4600-9AE8-A12A924CFF49}"/>
          </ac:spMkLst>
        </pc:spChg>
        <pc:spChg chg="del">
          <ac:chgData name="sai" userId="c26809296ece7dfa" providerId="LiveId" clId="{F6920E4C-F59D-494B-872B-F8A0417C8650}" dt="2023-08-12T09:26:13.800" v="5123" actId="478"/>
          <ac:spMkLst>
            <pc:docMk/>
            <pc:sldMk cId="752214352" sldId="272"/>
            <ac:spMk id="8" creationId="{BABF98F2-43D3-4103-B0EF-2E40CA70AC06}"/>
          </ac:spMkLst>
        </pc:spChg>
        <pc:spChg chg="del">
          <ac:chgData name="sai" userId="c26809296ece7dfa" providerId="LiveId" clId="{F6920E4C-F59D-494B-872B-F8A0417C8650}" dt="2023-08-12T09:26:13.800" v="5123" actId="478"/>
          <ac:spMkLst>
            <pc:docMk/>
            <pc:sldMk cId="752214352" sldId="272"/>
            <ac:spMk id="9" creationId="{737230FF-A992-4874-8D04-D396D40DCF1D}"/>
          </ac:spMkLst>
        </pc:spChg>
        <pc:spChg chg="del">
          <ac:chgData name="sai" userId="c26809296ece7dfa" providerId="LiveId" clId="{F6920E4C-F59D-494B-872B-F8A0417C8650}" dt="2023-08-12T09:26:13.800" v="5123" actId="478"/>
          <ac:spMkLst>
            <pc:docMk/>
            <pc:sldMk cId="752214352" sldId="272"/>
            <ac:spMk id="10" creationId="{DBBBA3CC-E833-4A42-BD12-03347002B7F4}"/>
          </ac:spMkLst>
        </pc:spChg>
        <pc:spChg chg="del">
          <ac:chgData name="sai" userId="c26809296ece7dfa" providerId="LiveId" clId="{F6920E4C-F59D-494B-872B-F8A0417C8650}" dt="2023-08-12T09:26:13.800" v="5123" actId="478"/>
          <ac:spMkLst>
            <pc:docMk/>
            <pc:sldMk cId="752214352" sldId="272"/>
            <ac:spMk id="11" creationId="{3D9593D0-4392-45AB-B2B2-28D842159AEB}"/>
          </ac:spMkLst>
        </pc:spChg>
        <pc:spChg chg="mod">
          <ac:chgData name="sai" userId="c26809296ece7dfa" providerId="LiveId" clId="{F6920E4C-F59D-494B-872B-F8A0417C8650}" dt="2023-08-12T09:48:36.428" v="5885" actId="115"/>
          <ac:spMkLst>
            <pc:docMk/>
            <pc:sldMk cId="752214352" sldId="272"/>
            <ac:spMk id="12" creationId="{10DEC015-184B-4D1C-8FF7-767AF61FB988}"/>
          </ac:spMkLst>
        </pc:spChg>
        <pc:spChg chg="add mod">
          <ac:chgData name="sai" userId="c26809296ece7dfa" providerId="LiveId" clId="{F6920E4C-F59D-494B-872B-F8A0417C8650}" dt="2023-08-12T09:54:55.426" v="5935" actId="113"/>
          <ac:spMkLst>
            <pc:docMk/>
            <pc:sldMk cId="752214352" sldId="272"/>
            <ac:spMk id="13" creationId="{2C0FA37D-EC5C-4E63-A530-D2FADA4B3F79}"/>
          </ac:spMkLst>
        </pc:spChg>
        <pc:spChg chg="mod">
          <ac:chgData name="sai" userId="c26809296ece7dfa" providerId="LiveId" clId="{F6920E4C-F59D-494B-872B-F8A0417C8650}" dt="2023-08-12T09:59:55.996" v="6042" actId="255"/>
          <ac:spMkLst>
            <pc:docMk/>
            <pc:sldMk cId="752214352" sldId="272"/>
            <ac:spMk id="14" creationId="{1291D86F-2654-4A29-9070-E4815635BF83}"/>
          </ac:spMkLst>
        </pc:spChg>
        <pc:spChg chg="mod">
          <ac:chgData name="sai" userId="c26809296ece7dfa" providerId="LiveId" clId="{F6920E4C-F59D-494B-872B-F8A0417C8650}" dt="2023-08-12T10:00:24.011" v="6045" actId="255"/>
          <ac:spMkLst>
            <pc:docMk/>
            <pc:sldMk cId="752214352" sldId="272"/>
            <ac:spMk id="15" creationId="{032B5BBF-7754-40CF-8C50-B09B70DF8839}"/>
          </ac:spMkLst>
        </pc:spChg>
        <pc:spChg chg="add mod">
          <ac:chgData name="sai" userId="c26809296ece7dfa" providerId="LiveId" clId="{F6920E4C-F59D-494B-872B-F8A0417C8650}" dt="2023-08-12T09:55:01.898" v="5936" actId="113"/>
          <ac:spMkLst>
            <pc:docMk/>
            <pc:sldMk cId="752214352" sldId="272"/>
            <ac:spMk id="16" creationId="{57942C58-297C-4427-A8D4-B6DA08F1700B}"/>
          </ac:spMkLst>
        </pc:spChg>
        <pc:spChg chg="add mod">
          <ac:chgData name="sai" userId="c26809296ece7dfa" providerId="LiveId" clId="{F6920E4C-F59D-494B-872B-F8A0417C8650}" dt="2023-08-12T09:55:04.675" v="5937" actId="113"/>
          <ac:spMkLst>
            <pc:docMk/>
            <pc:sldMk cId="752214352" sldId="272"/>
            <ac:spMk id="17" creationId="{11F146F0-9F8A-486E-B10C-028370CF5164}"/>
          </ac:spMkLst>
        </pc:spChg>
        <pc:spChg chg="add mod">
          <ac:chgData name="sai" userId="c26809296ece7dfa" providerId="LiveId" clId="{F6920E4C-F59D-494B-872B-F8A0417C8650}" dt="2023-08-12T09:55:07.538" v="5938" actId="113"/>
          <ac:spMkLst>
            <pc:docMk/>
            <pc:sldMk cId="752214352" sldId="272"/>
            <ac:spMk id="18" creationId="{EC87AE19-B45B-4224-9038-6FD94BBAB406}"/>
          </ac:spMkLst>
        </pc:spChg>
        <pc:spChg chg="add mod">
          <ac:chgData name="sai" userId="c26809296ece7dfa" providerId="LiveId" clId="{F6920E4C-F59D-494B-872B-F8A0417C8650}" dt="2023-08-12T10:00:05.549" v="6043" actId="255"/>
          <ac:spMkLst>
            <pc:docMk/>
            <pc:sldMk cId="752214352" sldId="272"/>
            <ac:spMk id="19" creationId="{1026FFE8-2905-45EB-A1E0-4B086358F359}"/>
          </ac:spMkLst>
        </pc:spChg>
      </pc:sldChg>
      <pc:sldChg chg="new del">
        <pc:chgData name="sai" userId="c26809296ece7dfa" providerId="LiveId" clId="{F6920E4C-F59D-494B-872B-F8A0417C8650}" dt="2023-08-12T09:25:49.317" v="5119" actId="47"/>
        <pc:sldMkLst>
          <pc:docMk/>
          <pc:sldMk cId="4056098763" sldId="272"/>
        </pc:sldMkLst>
      </pc:sldChg>
      <pc:sldChg chg="addSp modSp new mod">
        <pc:chgData name="sai" userId="c26809296ece7dfa" providerId="LiveId" clId="{F6920E4C-F59D-494B-872B-F8A0417C8650}" dt="2023-08-14T09:33:07.498" v="7110" actId="255"/>
        <pc:sldMkLst>
          <pc:docMk/>
          <pc:sldMk cId="1503063690" sldId="273"/>
        </pc:sldMkLst>
        <pc:spChg chg="add mod">
          <ac:chgData name="sai" userId="c26809296ece7dfa" providerId="LiveId" clId="{F6920E4C-F59D-494B-872B-F8A0417C8650}" dt="2023-08-12T10:06:29.965" v="6117" actId="20577"/>
          <ac:spMkLst>
            <pc:docMk/>
            <pc:sldMk cId="1503063690" sldId="273"/>
            <ac:spMk id="2" creationId="{44DA80B0-5389-4785-863D-F92556674473}"/>
          </ac:spMkLst>
        </pc:spChg>
        <pc:spChg chg="add mod">
          <ac:chgData name="sai" userId="c26809296ece7dfa" providerId="LiveId" clId="{F6920E4C-F59D-494B-872B-F8A0417C8650}" dt="2023-08-14T09:33:07.498" v="7110" actId="255"/>
          <ac:spMkLst>
            <pc:docMk/>
            <pc:sldMk cId="1503063690" sldId="273"/>
            <ac:spMk id="3" creationId="{009C5EB6-B00A-4A89-ACDC-4400EE7ADFC9}"/>
          </ac:spMkLst>
        </pc:spChg>
      </pc:sldChg>
      <pc:sldChg chg="add del">
        <pc:chgData name="sai" userId="c26809296ece7dfa" providerId="LiveId" clId="{F6920E4C-F59D-494B-872B-F8A0417C8650}" dt="2023-08-12T09:25:50.456" v="5120" actId="47"/>
        <pc:sldMkLst>
          <pc:docMk/>
          <pc:sldMk cId="2343258603" sldId="273"/>
        </pc:sldMkLst>
      </pc:sldChg>
      <pc:sldChg chg="addSp modSp new mod">
        <pc:chgData name="sai" userId="c26809296ece7dfa" providerId="LiveId" clId="{F6920E4C-F59D-494B-872B-F8A0417C8650}" dt="2023-08-14T09:33:57.547" v="7111" actId="255"/>
        <pc:sldMkLst>
          <pc:docMk/>
          <pc:sldMk cId="2908092565" sldId="274"/>
        </pc:sldMkLst>
        <pc:spChg chg="add mod">
          <ac:chgData name="sai" userId="c26809296ece7dfa" providerId="LiveId" clId="{F6920E4C-F59D-494B-872B-F8A0417C8650}" dt="2023-08-12T10:18:17.745" v="6147"/>
          <ac:spMkLst>
            <pc:docMk/>
            <pc:sldMk cId="2908092565" sldId="274"/>
            <ac:spMk id="2" creationId="{82ECB3CB-C681-447F-8629-8C25CF30DE68}"/>
          </ac:spMkLst>
        </pc:spChg>
        <pc:spChg chg="add mod">
          <ac:chgData name="sai" userId="c26809296ece7dfa" providerId="LiveId" clId="{F6920E4C-F59D-494B-872B-F8A0417C8650}" dt="2023-08-14T09:33:57.547" v="7111" actId="255"/>
          <ac:spMkLst>
            <pc:docMk/>
            <pc:sldMk cId="2908092565" sldId="274"/>
            <ac:spMk id="3" creationId="{24EEC4B8-53F7-45BD-813C-FE718F9260C8}"/>
          </ac:spMkLst>
        </pc:spChg>
        <pc:spChg chg="add mod">
          <ac:chgData name="sai" userId="c26809296ece7dfa" providerId="LiveId" clId="{F6920E4C-F59D-494B-872B-F8A0417C8650}" dt="2023-08-12T10:20:02.813" v="6187" actId="1036"/>
          <ac:spMkLst>
            <pc:docMk/>
            <pc:sldMk cId="2908092565" sldId="274"/>
            <ac:spMk id="5" creationId="{9E0DBA35-A7A8-4BBA-893A-C1286C8933CF}"/>
          </ac:spMkLst>
        </pc:spChg>
        <pc:picChg chg="add mod">
          <ac:chgData name="sai" userId="c26809296ece7dfa" providerId="LiveId" clId="{F6920E4C-F59D-494B-872B-F8A0417C8650}" dt="2023-08-12T10:20:02.813" v="6187" actId="1036"/>
          <ac:picMkLst>
            <pc:docMk/>
            <pc:sldMk cId="2908092565" sldId="274"/>
            <ac:picMk id="4" creationId="{711D88ED-DEF1-454B-AE17-E344C4AFF5E6}"/>
          </ac:picMkLst>
        </pc:picChg>
      </pc:sldChg>
      <pc:sldChg chg="addSp delSp modSp new mod">
        <pc:chgData name="sai" userId="c26809296ece7dfa" providerId="LiveId" clId="{F6920E4C-F59D-494B-872B-F8A0417C8650}" dt="2023-08-14T09:34:35.081" v="7116" actId="255"/>
        <pc:sldMkLst>
          <pc:docMk/>
          <pc:sldMk cId="935728015" sldId="275"/>
        </pc:sldMkLst>
        <pc:spChg chg="add mod">
          <ac:chgData name="sai" userId="c26809296ece7dfa" providerId="LiveId" clId="{F6920E4C-F59D-494B-872B-F8A0417C8650}" dt="2023-08-14T06:35:03.686" v="6609" actId="20577"/>
          <ac:spMkLst>
            <pc:docMk/>
            <pc:sldMk cId="935728015" sldId="275"/>
            <ac:spMk id="2" creationId="{4A296E6D-78AA-4B05-8165-45E0A58FE9D5}"/>
          </ac:spMkLst>
        </pc:spChg>
        <pc:spChg chg="add mod">
          <ac:chgData name="sai" userId="c26809296ece7dfa" providerId="LiveId" clId="{F6920E4C-F59D-494B-872B-F8A0417C8650}" dt="2023-08-14T09:34:26.931" v="7115" actId="255"/>
          <ac:spMkLst>
            <pc:docMk/>
            <pc:sldMk cId="935728015" sldId="275"/>
            <ac:spMk id="3" creationId="{6A778297-7DA9-4028-907D-1EEC9C4F2926}"/>
          </ac:spMkLst>
        </pc:spChg>
        <pc:spChg chg="add mod">
          <ac:chgData name="sai" userId="c26809296ece7dfa" providerId="LiveId" clId="{F6920E4C-F59D-494B-872B-F8A0417C8650}" dt="2023-08-14T09:34:20.944" v="7114" actId="255"/>
          <ac:spMkLst>
            <pc:docMk/>
            <pc:sldMk cId="935728015" sldId="275"/>
            <ac:spMk id="5" creationId="{F79D9259-432B-4BC4-B9AB-29FBFFD7BDD2}"/>
          </ac:spMkLst>
        </pc:spChg>
        <pc:spChg chg="add mod">
          <ac:chgData name="sai" userId="c26809296ece7dfa" providerId="LiveId" clId="{F6920E4C-F59D-494B-872B-F8A0417C8650}" dt="2023-08-14T09:34:35.081" v="7116" actId="255"/>
          <ac:spMkLst>
            <pc:docMk/>
            <pc:sldMk cId="935728015" sldId="275"/>
            <ac:spMk id="6" creationId="{6458A1F6-5D18-44D6-A920-8E75C5B857BF}"/>
          </ac:spMkLst>
        </pc:spChg>
        <pc:graphicFrameChg chg="add del mod modGraphic">
          <ac:chgData name="sai" userId="c26809296ece7dfa" providerId="LiveId" clId="{F6920E4C-F59D-494B-872B-F8A0417C8650}" dt="2023-08-12T10:24:32.815" v="6326" actId="478"/>
          <ac:graphicFrameMkLst>
            <pc:docMk/>
            <pc:sldMk cId="935728015" sldId="275"/>
            <ac:graphicFrameMk id="4" creationId="{97A4D262-63DF-454A-BA26-5DD8593E26F3}"/>
          </ac:graphicFrameMkLst>
        </pc:graphicFrameChg>
      </pc:sldChg>
      <pc:sldChg chg="addSp delSp modSp new mod">
        <pc:chgData name="sai" userId="c26809296ece7dfa" providerId="LiveId" clId="{F6920E4C-F59D-494B-872B-F8A0417C8650}" dt="2023-08-14T09:34:55.611" v="7117" actId="255"/>
        <pc:sldMkLst>
          <pc:docMk/>
          <pc:sldMk cId="2854339559" sldId="276"/>
        </pc:sldMkLst>
        <pc:spChg chg="add del mod">
          <ac:chgData name="sai" userId="c26809296ece7dfa" providerId="LiveId" clId="{F6920E4C-F59D-494B-872B-F8A0417C8650}" dt="2023-08-14T07:27:29.290" v="6692" actId="478"/>
          <ac:spMkLst>
            <pc:docMk/>
            <pc:sldMk cId="2854339559" sldId="276"/>
            <ac:spMk id="3" creationId="{678303E9-6A59-4847-875E-A3DBBEEF9C9E}"/>
          </ac:spMkLst>
        </pc:spChg>
        <pc:spChg chg="add mod">
          <ac:chgData name="sai" userId="c26809296ece7dfa" providerId="LiveId" clId="{F6920E4C-F59D-494B-872B-F8A0417C8650}" dt="2023-08-14T07:31:22.113" v="6710" actId="20577"/>
          <ac:spMkLst>
            <pc:docMk/>
            <pc:sldMk cId="2854339559" sldId="276"/>
            <ac:spMk id="4" creationId="{FDF5570E-50D1-4693-80A2-63D91A77FA39}"/>
          </ac:spMkLst>
        </pc:spChg>
        <pc:spChg chg="add mod">
          <ac:chgData name="sai" userId="c26809296ece7dfa" providerId="LiveId" clId="{F6920E4C-F59D-494B-872B-F8A0417C8650}" dt="2023-08-14T09:34:55.611" v="7117" actId="255"/>
          <ac:spMkLst>
            <pc:docMk/>
            <pc:sldMk cId="2854339559" sldId="276"/>
            <ac:spMk id="5" creationId="{81EC1BA3-88EC-41F6-BC43-50D0F17FA9CC}"/>
          </ac:spMkLst>
        </pc:spChg>
      </pc:sldChg>
      <pc:sldChg chg="addSp modSp new mod">
        <pc:chgData name="sai" userId="c26809296ece7dfa" providerId="LiveId" clId="{F6920E4C-F59D-494B-872B-F8A0417C8650}" dt="2023-08-14T09:37:46.665" v="7155" actId="20577"/>
        <pc:sldMkLst>
          <pc:docMk/>
          <pc:sldMk cId="1606807619" sldId="277"/>
        </pc:sldMkLst>
        <pc:spChg chg="add mod">
          <ac:chgData name="sai" userId="c26809296ece7dfa" providerId="LiveId" clId="{F6920E4C-F59D-494B-872B-F8A0417C8650}" dt="2023-08-14T07:56:56.184" v="6862"/>
          <ac:spMkLst>
            <pc:docMk/>
            <pc:sldMk cId="1606807619" sldId="277"/>
            <ac:spMk id="2" creationId="{DD12F310-5C89-4A3F-9420-21E0B1C49ED7}"/>
          </ac:spMkLst>
        </pc:spChg>
        <pc:spChg chg="add mod">
          <ac:chgData name="sai" userId="c26809296ece7dfa" providerId="LiveId" clId="{F6920E4C-F59D-494B-872B-F8A0417C8650}" dt="2023-08-14T09:37:46.665" v="7155" actId="20577"/>
          <ac:spMkLst>
            <pc:docMk/>
            <pc:sldMk cId="1606807619" sldId="277"/>
            <ac:spMk id="3" creationId="{00F0455C-E846-4102-9705-80FF6A519A24}"/>
          </ac:spMkLst>
        </pc:spChg>
      </pc:sldChg>
      <pc:sldChg chg="addSp modSp new mod">
        <pc:chgData name="sai" userId="c26809296ece7dfa" providerId="LiveId" clId="{F6920E4C-F59D-494B-872B-F8A0417C8650}" dt="2023-08-14T09:43:47.437" v="7166" actId="20577"/>
        <pc:sldMkLst>
          <pc:docMk/>
          <pc:sldMk cId="1454844759" sldId="278"/>
        </pc:sldMkLst>
        <pc:spChg chg="add mod">
          <ac:chgData name="sai" userId="c26809296ece7dfa" providerId="LiveId" clId="{F6920E4C-F59D-494B-872B-F8A0417C8650}" dt="2023-08-14T08:10:15.977" v="6956" actId="20577"/>
          <ac:spMkLst>
            <pc:docMk/>
            <pc:sldMk cId="1454844759" sldId="278"/>
            <ac:spMk id="2" creationId="{7D17F9A1-D34B-41E0-A87F-CF0C96830C2D}"/>
          </ac:spMkLst>
        </pc:spChg>
        <pc:spChg chg="add mod">
          <ac:chgData name="sai" userId="c26809296ece7dfa" providerId="LiveId" clId="{F6920E4C-F59D-494B-872B-F8A0417C8650}" dt="2023-08-14T09:43:47.437" v="7166" actId="20577"/>
          <ac:spMkLst>
            <pc:docMk/>
            <pc:sldMk cId="1454844759" sldId="278"/>
            <ac:spMk id="3" creationId="{61E3083E-F6B3-439F-86E1-04F5EDBA91D6}"/>
          </ac:spMkLst>
        </pc:spChg>
      </pc:sldChg>
      <pc:sldChg chg="addSp modSp new mod">
        <pc:chgData name="sai" userId="c26809296ece7dfa" providerId="LiveId" clId="{F6920E4C-F59D-494B-872B-F8A0417C8650}" dt="2023-08-14T09:48:19.343" v="7231" actId="6549"/>
        <pc:sldMkLst>
          <pc:docMk/>
          <pc:sldMk cId="3607732561" sldId="279"/>
        </pc:sldMkLst>
        <pc:spChg chg="add mod">
          <ac:chgData name="sai" userId="c26809296ece7dfa" providerId="LiveId" clId="{F6920E4C-F59D-494B-872B-F8A0417C8650}" dt="2023-08-14T09:45:55.709" v="7167"/>
          <ac:spMkLst>
            <pc:docMk/>
            <pc:sldMk cId="3607732561" sldId="279"/>
            <ac:spMk id="2" creationId="{2245AD04-0CED-44A2-9C8E-F01E0ED91C61}"/>
          </ac:spMkLst>
        </pc:spChg>
        <pc:spChg chg="add mod">
          <ac:chgData name="sai" userId="c26809296ece7dfa" providerId="LiveId" clId="{F6920E4C-F59D-494B-872B-F8A0417C8650}" dt="2023-08-14T09:48:19.343" v="7231" actId="6549"/>
          <ac:spMkLst>
            <pc:docMk/>
            <pc:sldMk cId="3607732561" sldId="279"/>
            <ac:spMk id="3" creationId="{1B1A6A4B-E810-45D0-9384-00B7E69F1BF8}"/>
          </ac:spMkLst>
        </pc:spChg>
      </pc:sldChg>
      <pc:sldChg chg="addSp modSp new mod">
        <pc:chgData name="sai" userId="c26809296ece7dfa" providerId="LiveId" clId="{F6920E4C-F59D-494B-872B-F8A0417C8650}" dt="2023-08-14T09:52:12.767" v="7256" actId="20577"/>
        <pc:sldMkLst>
          <pc:docMk/>
          <pc:sldMk cId="2399222738" sldId="280"/>
        </pc:sldMkLst>
        <pc:spChg chg="add mod">
          <ac:chgData name="sai" userId="c26809296ece7dfa" providerId="LiveId" clId="{F6920E4C-F59D-494B-872B-F8A0417C8650}" dt="2023-08-14T09:52:12.767" v="7256" actId="20577"/>
          <ac:spMkLst>
            <pc:docMk/>
            <pc:sldMk cId="2399222738" sldId="280"/>
            <ac:spMk id="2" creationId="{9FBCB1AE-E396-49B6-9C40-FF285E33D00A}"/>
          </ac:spMkLst>
        </pc:spChg>
        <pc:spChg chg="add mod">
          <ac:chgData name="sai" userId="c26809296ece7dfa" providerId="LiveId" clId="{F6920E4C-F59D-494B-872B-F8A0417C8650}" dt="2023-08-14T09:50:55.878" v="7253" actId="20577"/>
          <ac:spMkLst>
            <pc:docMk/>
            <pc:sldMk cId="2399222738" sldId="280"/>
            <ac:spMk id="3" creationId="{1BA386EC-AFE5-46C5-9BC9-DD21E6B491B1}"/>
          </ac:spMkLst>
        </pc:spChg>
      </pc:sldChg>
      <pc:sldChg chg="addSp delSp modSp new mod">
        <pc:chgData name="sai" userId="c26809296ece7dfa" providerId="LiveId" clId="{F6920E4C-F59D-494B-872B-F8A0417C8650}" dt="2023-08-14T10:11:45.372" v="7468" actId="20577"/>
        <pc:sldMkLst>
          <pc:docMk/>
          <pc:sldMk cId="4154192409" sldId="281"/>
        </pc:sldMkLst>
        <pc:spChg chg="add del">
          <ac:chgData name="sai" userId="c26809296ece7dfa" providerId="LiveId" clId="{F6920E4C-F59D-494B-872B-F8A0417C8650}" dt="2023-08-14T09:54:05.855" v="7260" actId="22"/>
          <ac:spMkLst>
            <pc:docMk/>
            <pc:sldMk cId="4154192409" sldId="281"/>
            <ac:spMk id="3" creationId="{6DA3D310-EDE0-4361-B6B4-4E497F442B88}"/>
          </ac:spMkLst>
        </pc:spChg>
        <pc:spChg chg="add mod">
          <ac:chgData name="sai" userId="c26809296ece7dfa" providerId="LiveId" clId="{F6920E4C-F59D-494B-872B-F8A0417C8650}" dt="2023-08-14T09:54:20.942" v="7261"/>
          <ac:spMkLst>
            <pc:docMk/>
            <pc:sldMk cId="4154192409" sldId="281"/>
            <ac:spMk id="4" creationId="{E93B4CDF-C44B-4CD0-9BEF-39DEE7F1AE58}"/>
          </ac:spMkLst>
        </pc:spChg>
        <pc:spChg chg="add mod">
          <ac:chgData name="sai" userId="c26809296ece7dfa" providerId="LiveId" clId="{F6920E4C-F59D-494B-872B-F8A0417C8650}" dt="2023-08-14T10:11:45.372" v="7468" actId="20577"/>
          <ac:spMkLst>
            <pc:docMk/>
            <pc:sldMk cId="4154192409" sldId="281"/>
            <ac:spMk id="5" creationId="{DC8B1654-6CC9-4E85-B854-EDDA32864E2A}"/>
          </ac:spMkLst>
        </pc:spChg>
      </pc:sldChg>
      <pc:sldChg chg="addSp modSp new mod">
        <pc:chgData name="sai" userId="c26809296ece7dfa" providerId="LiveId" clId="{F6920E4C-F59D-494B-872B-F8A0417C8650}" dt="2023-08-14T10:18:12.798" v="7554" actId="20577"/>
        <pc:sldMkLst>
          <pc:docMk/>
          <pc:sldMk cId="2287127451" sldId="282"/>
        </pc:sldMkLst>
        <pc:spChg chg="add mod">
          <ac:chgData name="sai" userId="c26809296ece7dfa" providerId="LiveId" clId="{F6920E4C-F59D-494B-872B-F8A0417C8650}" dt="2023-08-14T10:13:07.033" v="7469"/>
          <ac:spMkLst>
            <pc:docMk/>
            <pc:sldMk cId="2287127451" sldId="282"/>
            <ac:spMk id="2" creationId="{3F98A823-2FA6-4B8E-8137-92030391A525}"/>
          </ac:spMkLst>
        </pc:spChg>
        <pc:spChg chg="add mod">
          <ac:chgData name="sai" userId="c26809296ece7dfa" providerId="LiveId" clId="{F6920E4C-F59D-494B-872B-F8A0417C8650}" dt="2023-08-14T10:18:12.798" v="7554" actId="20577"/>
          <ac:spMkLst>
            <pc:docMk/>
            <pc:sldMk cId="2287127451" sldId="282"/>
            <ac:spMk id="3" creationId="{95506594-A2D7-4149-8C49-1448433D520A}"/>
          </ac:spMkLst>
        </pc:spChg>
      </pc:sldChg>
      <pc:sldChg chg="addSp modSp new mod">
        <pc:chgData name="sai" userId="c26809296ece7dfa" providerId="LiveId" clId="{F6920E4C-F59D-494B-872B-F8A0417C8650}" dt="2023-08-14T10:17:45.306" v="7548" actId="20577"/>
        <pc:sldMkLst>
          <pc:docMk/>
          <pc:sldMk cId="1948563976" sldId="283"/>
        </pc:sldMkLst>
        <pc:spChg chg="add mod">
          <ac:chgData name="sai" userId="c26809296ece7dfa" providerId="LiveId" clId="{F6920E4C-F59D-494B-872B-F8A0417C8650}" dt="2023-08-14T10:16:46.897" v="7544"/>
          <ac:spMkLst>
            <pc:docMk/>
            <pc:sldMk cId="1948563976" sldId="283"/>
            <ac:spMk id="2" creationId="{44D18227-F52C-405A-A6B4-5282C575148D}"/>
          </ac:spMkLst>
        </pc:spChg>
        <pc:spChg chg="add mod">
          <ac:chgData name="sai" userId="c26809296ece7dfa" providerId="LiveId" clId="{F6920E4C-F59D-494B-872B-F8A0417C8650}" dt="2023-08-14T10:17:45.306" v="7548" actId="20577"/>
          <ac:spMkLst>
            <pc:docMk/>
            <pc:sldMk cId="1948563976" sldId="283"/>
            <ac:spMk id="3" creationId="{F7EADC57-5952-4200-8F04-E6DB388A5508}"/>
          </ac:spMkLst>
        </pc:spChg>
      </pc:sldChg>
      <pc:sldChg chg="addSp delSp modSp new mod ord">
        <pc:chgData name="sai" userId="c26809296ece7dfa" providerId="LiveId" clId="{F6920E4C-F59D-494B-872B-F8A0417C8650}" dt="2023-08-14T10:25:21.065" v="7627" actId="122"/>
        <pc:sldMkLst>
          <pc:docMk/>
          <pc:sldMk cId="3394802998" sldId="284"/>
        </pc:sldMkLst>
        <pc:spChg chg="add del">
          <ac:chgData name="sai" userId="c26809296ece7dfa" providerId="LiveId" clId="{F6920E4C-F59D-494B-872B-F8A0417C8650}" dt="2023-08-14T10:18:45.991" v="7559" actId="22"/>
          <ac:spMkLst>
            <pc:docMk/>
            <pc:sldMk cId="3394802998" sldId="284"/>
            <ac:spMk id="3" creationId="{9998D029-BA47-433A-87E6-06F103C7AECF}"/>
          </ac:spMkLst>
        </pc:spChg>
        <pc:spChg chg="add mod">
          <ac:chgData name="sai" userId="c26809296ece7dfa" providerId="LiveId" clId="{F6920E4C-F59D-494B-872B-F8A0417C8650}" dt="2023-08-14T10:18:53.288" v="7560"/>
          <ac:spMkLst>
            <pc:docMk/>
            <pc:sldMk cId="3394802998" sldId="284"/>
            <ac:spMk id="4" creationId="{971B4737-51B5-4E20-87CC-973ACCFD2AB7}"/>
          </ac:spMkLst>
        </pc:spChg>
        <pc:spChg chg="add mod">
          <ac:chgData name="sai" userId="c26809296ece7dfa" providerId="LiveId" clId="{F6920E4C-F59D-494B-872B-F8A0417C8650}" dt="2023-08-14T10:25:21.065" v="7627" actId="122"/>
          <ac:spMkLst>
            <pc:docMk/>
            <pc:sldMk cId="3394802998" sldId="284"/>
            <ac:spMk id="5" creationId="{E24BCEA6-336D-44A7-8A9F-380116186122}"/>
          </ac:spMkLst>
        </pc:spChg>
      </pc:sldChg>
      <pc:sldChg chg="addSp delSp modSp new mod">
        <pc:chgData name="sai" userId="c26809296ece7dfa" providerId="LiveId" clId="{F6920E4C-F59D-494B-872B-F8A0417C8650}" dt="2023-08-15T07:32:15.117" v="7792"/>
        <pc:sldMkLst>
          <pc:docMk/>
          <pc:sldMk cId="3331109895" sldId="285"/>
        </pc:sldMkLst>
        <pc:spChg chg="add del">
          <ac:chgData name="sai" userId="c26809296ece7dfa" providerId="LiveId" clId="{F6920E4C-F59D-494B-872B-F8A0417C8650}" dt="2023-08-14T10:25:35.683" v="7629" actId="478"/>
          <ac:spMkLst>
            <pc:docMk/>
            <pc:sldMk cId="3331109895" sldId="285"/>
            <ac:spMk id="3" creationId="{E81A3E20-009E-40B3-B66B-0E1296C1A315}"/>
          </ac:spMkLst>
        </pc:spChg>
        <pc:spChg chg="add del mod">
          <ac:chgData name="sai" userId="c26809296ece7dfa" providerId="LiveId" clId="{F6920E4C-F59D-494B-872B-F8A0417C8650}" dt="2023-08-15T07:32:13.686" v="7791" actId="478"/>
          <ac:spMkLst>
            <pc:docMk/>
            <pc:sldMk cId="3331109895" sldId="285"/>
            <ac:spMk id="4" creationId="{E2A0F2E8-419B-4B42-BFC8-B7A5C22A0F63}"/>
          </ac:spMkLst>
        </pc:spChg>
        <pc:spChg chg="add mod">
          <ac:chgData name="sai" userId="c26809296ece7dfa" providerId="LiveId" clId="{F6920E4C-F59D-494B-872B-F8A0417C8650}" dt="2023-08-15T07:30:19.187" v="7769" actId="20577"/>
          <ac:spMkLst>
            <pc:docMk/>
            <pc:sldMk cId="3331109895" sldId="285"/>
            <ac:spMk id="5" creationId="{31F8535F-ECDB-45F4-A388-6584A5F8A6AC}"/>
          </ac:spMkLst>
        </pc:spChg>
        <pc:spChg chg="add mod">
          <ac:chgData name="sai" userId="c26809296ece7dfa" providerId="LiveId" clId="{F6920E4C-F59D-494B-872B-F8A0417C8650}" dt="2023-08-15T07:32:15.117" v="7792"/>
          <ac:spMkLst>
            <pc:docMk/>
            <pc:sldMk cId="3331109895" sldId="285"/>
            <ac:spMk id="6" creationId="{07E0B000-3614-43DB-88F2-308CA33FDC85}"/>
          </ac:spMkLst>
        </pc:spChg>
      </pc:sldChg>
      <pc:sldChg chg="addSp delSp modSp new mod">
        <pc:chgData name="sai" userId="c26809296ece7dfa" providerId="LiveId" clId="{F6920E4C-F59D-494B-872B-F8A0417C8650}" dt="2023-08-15T07:32:27.577" v="7794"/>
        <pc:sldMkLst>
          <pc:docMk/>
          <pc:sldMk cId="2117234476" sldId="286"/>
        </pc:sldMkLst>
        <pc:spChg chg="add del mod">
          <ac:chgData name="sai" userId="c26809296ece7dfa" providerId="LiveId" clId="{F6920E4C-F59D-494B-872B-F8A0417C8650}" dt="2023-08-15T07:32:26.232" v="7793" actId="478"/>
          <ac:spMkLst>
            <pc:docMk/>
            <pc:sldMk cId="2117234476" sldId="286"/>
            <ac:spMk id="2" creationId="{6B1C601D-31EE-4307-B090-541AAC4A05EC}"/>
          </ac:spMkLst>
        </pc:spChg>
        <pc:spChg chg="add mod">
          <ac:chgData name="sai" userId="c26809296ece7dfa" providerId="LiveId" clId="{F6920E4C-F59D-494B-872B-F8A0417C8650}" dt="2023-08-15T07:31:04.862" v="7790" actId="20577"/>
          <ac:spMkLst>
            <pc:docMk/>
            <pc:sldMk cId="2117234476" sldId="286"/>
            <ac:spMk id="3" creationId="{CB3F66CD-6464-4EC3-9F42-E4FD0E1774ED}"/>
          </ac:spMkLst>
        </pc:spChg>
        <pc:spChg chg="add mod">
          <ac:chgData name="sai" userId="c26809296ece7dfa" providerId="LiveId" clId="{F6920E4C-F59D-494B-872B-F8A0417C8650}" dt="2023-08-15T07:32:27.577" v="7794"/>
          <ac:spMkLst>
            <pc:docMk/>
            <pc:sldMk cId="2117234476" sldId="286"/>
            <ac:spMk id="4" creationId="{AB67DF6E-2CC7-42EC-B056-9184BB589716}"/>
          </ac:spMkLst>
        </pc:spChg>
      </pc:sldChg>
      <pc:sldChg chg="addSp modSp new mod">
        <pc:chgData name="sai" userId="c26809296ece7dfa" providerId="LiveId" clId="{F6920E4C-F59D-494B-872B-F8A0417C8650}" dt="2023-08-15T07:29:40.310" v="7757" actId="113"/>
        <pc:sldMkLst>
          <pc:docMk/>
          <pc:sldMk cId="2143976752" sldId="287"/>
        </pc:sldMkLst>
        <pc:spChg chg="add mod">
          <ac:chgData name="sai" userId="c26809296ece7dfa" providerId="LiveId" clId="{F6920E4C-F59D-494B-872B-F8A0417C8650}" dt="2023-08-15T07:29:40.310" v="7757" actId="113"/>
          <ac:spMkLst>
            <pc:docMk/>
            <pc:sldMk cId="2143976752" sldId="287"/>
            <ac:spMk id="2" creationId="{C9094868-4F6E-4B3B-ADB7-03CFDA6EF80A}"/>
          </ac:spMkLst>
        </pc:spChg>
      </pc:sldChg>
      <pc:sldMasterChg chg="addSldLayout modSldLayout">
        <pc:chgData name="sai" userId="c26809296ece7dfa" providerId="LiveId" clId="{F6920E4C-F59D-494B-872B-F8A0417C8650}" dt="2023-08-12T07:13:52.851" v="3719"/>
        <pc:sldMasterMkLst>
          <pc:docMk/>
          <pc:sldMasterMk cId="305345793" sldId="2147483648"/>
        </pc:sldMasterMkLst>
        <pc:sldLayoutChg chg="addSp delSp modSp add mod">
          <pc:chgData name="sai" userId="c26809296ece7dfa" providerId="LiveId" clId="{F6920E4C-F59D-494B-872B-F8A0417C8650}" dt="2023-08-12T07:13:52.851" v="3719"/>
          <pc:sldLayoutMkLst>
            <pc:docMk/>
            <pc:sldMasterMk cId="305345793" sldId="2147483648"/>
            <pc:sldLayoutMk cId="2464485253" sldId="2147483649"/>
          </pc:sldLayoutMkLst>
          <pc:spChg chg="del">
            <ac:chgData name="sai" userId="c26809296ece7dfa" providerId="LiveId" clId="{F6920E4C-F59D-494B-872B-F8A0417C8650}" dt="2023-08-12T07:12:34.582" v="3698" actId="478"/>
            <ac:spMkLst>
              <pc:docMk/>
              <pc:sldMasterMk cId="305345793" sldId="2147483648"/>
              <pc:sldLayoutMk cId="2464485253" sldId="2147483649"/>
              <ac:spMk id="2" creationId="{9CC12BAE-05EC-4798-AB28-F7C1119B3F8D}"/>
            </ac:spMkLst>
          </pc:spChg>
          <pc:spChg chg="del">
            <ac:chgData name="sai" userId="c26809296ece7dfa" providerId="LiveId" clId="{F6920E4C-F59D-494B-872B-F8A0417C8650}" dt="2023-08-12T07:12:36.175" v="3699" actId="478"/>
            <ac:spMkLst>
              <pc:docMk/>
              <pc:sldMasterMk cId="305345793" sldId="2147483648"/>
              <pc:sldLayoutMk cId="2464485253" sldId="2147483649"/>
              <ac:spMk id="3" creationId="{876DBD5D-293D-4B14-A497-BA859D14A1BE}"/>
            </ac:spMkLst>
          </pc:spChg>
          <pc:spChg chg="add del mod">
            <ac:chgData name="sai" userId="c26809296ece7dfa" providerId="LiveId" clId="{F6920E4C-F59D-494B-872B-F8A0417C8650}" dt="2023-08-12T05:14:45.046" v="2724" actId="478"/>
            <ac:spMkLst>
              <pc:docMk/>
              <pc:sldMasterMk cId="305345793" sldId="2147483648"/>
              <pc:sldLayoutMk cId="2464485253" sldId="2147483649"/>
              <ac:spMk id="4" creationId="{B4AEEDED-9FEB-46E5-9F20-13E7A9E5BCCC}"/>
            </ac:spMkLst>
          </pc:spChg>
          <pc:spChg chg="add del">
            <ac:chgData name="sai" userId="c26809296ece7dfa" providerId="LiveId" clId="{F6920E4C-F59D-494B-872B-F8A0417C8650}" dt="2023-08-12T05:14:30.975" v="2722" actId="11529"/>
            <ac:spMkLst>
              <pc:docMk/>
              <pc:sldMasterMk cId="305345793" sldId="2147483648"/>
              <pc:sldLayoutMk cId="2464485253" sldId="2147483649"/>
              <ac:spMk id="6" creationId="{87B6190D-31B7-4CEC-BD89-E56CF91AFA2F}"/>
            </ac:spMkLst>
          </pc:spChg>
          <pc:spChg chg="add del mod">
            <ac:chgData name="sai" userId="c26809296ece7dfa" providerId="LiveId" clId="{F6920E4C-F59D-494B-872B-F8A0417C8650}" dt="2023-08-12T05:14:30.975" v="2722" actId="11529"/>
            <ac:spMkLst>
              <pc:docMk/>
              <pc:sldMasterMk cId="305345793" sldId="2147483648"/>
              <pc:sldLayoutMk cId="2464485253" sldId="2147483649"/>
              <ac:spMk id="7" creationId="{4433AF43-ECAA-42F2-B7AD-444F90C61104}"/>
            </ac:spMkLst>
          </pc:spChg>
          <pc:spChg chg="add del mod">
            <ac:chgData name="sai" userId="c26809296ece7dfa" providerId="LiveId" clId="{F6920E4C-F59D-494B-872B-F8A0417C8650}" dt="2023-08-12T07:13:52.851" v="3717"/>
            <ac:spMkLst>
              <pc:docMk/>
              <pc:sldMasterMk cId="305345793" sldId="2147483648"/>
              <pc:sldLayoutMk cId="2464485253" sldId="2147483649"/>
              <ac:spMk id="8" creationId="{B65B0A64-11EA-42CE-8CB8-7B3189114F0B}"/>
            </ac:spMkLst>
          </pc:spChg>
          <pc:spChg chg="add del mod">
            <ac:chgData name="sai" userId="c26809296ece7dfa" providerId="LiveId" clId="{F6920E4C-F59D-494B-872B-F8A0417C8650}" dt="2023-08-12T07:13:52.851" v="3719"/>
            <ac:spMkLst>
              <pc:docMk/>
              <pc:sldMasterMk cId="305345793" sldId="2147483648"/>
              <pc:sldLayoutMk cId="2464485253" sldId="2147483649"/>
              <ac:spMk id="9" creationId="{A3009010-4875-4355-85C4-01C1C9F1FD24}"/>
            </ac:spMkLst>
          </pc:spChg>
          <pc:picChg chg="add mod">
            <ac:chgData name="sai" userId="c26809296ece7dfa" providerId="LiveId" clId="{F6920E4C-F59D-494B-872B-F8A0417C8650}" dt="2023-08-12T05:13:12.514" v="2720" actId="1038"/>
            <ac:picMkLst>
              <pc:docMk/>
              <pc:sldMasterMk cId="305345793" sldId="2147483648"/>
              <pc:sldLayoutMk cId="2464485253" sldId="2147483649"/>
              <ac:picMk id="5" creationId="{0591A2A2-8820-4A0B-A8D3-7ADA717C0D89}"/>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AFB2D-D8A9-414B-9683-A8B437D0B3D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IO"/>
        </a:p>
      </dgm:t>
    </dgm:pt>
    <dgm:pt modelId="{35BF5CB4-A242-4EBC-8A71-B218ADF0D4E9}">
      <dgm:prSet phldrT="[Text]" custT="1"/>
      <dgm:spPr>
        <a:solidFill>
          <a:schemeClr val="accent2">
            <a:lumMod val="60000"/>
            <a:lumOff val="40000"/>
          </a:schemeClr>
        </a:solidFill>
      </dgm:spPr>
      <dgm:t>
        <a:bodyPr/>
        <a:lstStyle/>
        <a:p>
          <a:r>
            <a:rPr lang="en-US" sz="2000" b="1" dirty="0">
              <a:solidFill>
                <a:schemeClr val="tx1"/>
              </a:solidFill>
              <a:latin typeface="Candara" panose="020E0502030303020204" pitchFamily="34" charset="0"/>
            </a:rPr>
            <a:t>Data Collection</a:t>
          </a:r>
          <a:endParaRPr lang="en-IO" sz="2000" b="1" dirty="0">
            <a:solidFill>
              <a:schemeClr val="tx1"/>
            </a:solidFill>
            <a:latin typeface="Candara" panose="020E0502030303020204" pitchFamily="34" charset="0"/>
          </a:endParaRPr>
        </a:p>
      </dgm:t>
    </dgm:pt>
    <dgm:pt modelId="{FA3B8C08-7143-4270-8AC3-6496380EC5CA}" type="parTrans" cxnId="{87249A56-FFCB-4BF2-8DC1-3398252E6F34}">
      <dgm:prSet/>
      <dgm:spPr/>
      <dgm:t>
        <a:bodyPr/>
        <a:lstStyle/>
        <a:p>
          <a:endParaRPr lang="en-IO"/>
        </a:p>
      </dgm:t>
    </dgm:pt>
    <dgm:pt modelId="{9BADC3D8-9E3E-471C-92C1-E332A0427B60}" type="sibTrans" cxnId="{87249A56-FFCB-4BF2-8DC1-3398252E6F34}">
      <dgm:prSet/>
      <dgm:spPr/>
      <dgm:t>
        <a:bodyPr/>
        <a:lstStyle/>
        <a:p>
          <a:endParaRPr lang="en-IO"/>
        </a:p>
      </dgm:t>
    </dgm:pt>
    <dgm:pt modelId="{C0835AF5-C18E-4960-BED2-B547FC960CD5}">
      <dgm:prSet phldrT="[Text]" custT="1"/>
      <dgm:spPr>
        <a:solidFill>
          <a:schemeClr val="accent3">
            <a:lumMod val="60000"/>
            <a:lumOff val="40000"/>
          </a:schemeClr>
        </a:solidFill>
      </dgm:spPr>
      <dgm:t>
        <a:bodyPr/>
        <a:lstStyle/>
        <a:p>
          <a:pPr algn="ctr"/>
          <a:r>
            <a:rPr lang="en-US" sz="2000" b="1" dirty="0">
              <a:solidFill>
                <a:schemeClr val="tx1"/>
              </a:solidFill>
              <a:latin typeface="Candara" panose="020E0502030303020204" pitchFamily="34" charset="0"/>
            </a:rPr>
            <a:t>Data Cleaning &amp; Processing</a:t>
          </a:r>
          <a:endParaRPr lang="en-IO" sz="2000" b="1" dirty="0">
            <a:solidFill>
              <a:schemeClr val="tx1"/>
            </a:solidFill>
            <a:latin typeface="Candara" panose="020E0502030303020204" pitchFamily="34" charset="0"/>
          </a:endParaRPr>
        </a:p>
      </dgm:t>
    </dgm:pt>
    <dgm:pt modelId="{95AB52E7-97BE-49F0-B907-2AD1C152DED5}" type="parTrans" cxnId="{6DF6441F-D13F-4D06-8A38-3B45567C3D32}">
      <dgm:prSet/>
      <dgm:spPr/>
      <dgm:t>
        <a:bodyPr/>
        <a:lstStyle/>
        <a:p>
          <a:endParaRPr lang="en-IO"/>
        </a:p>
      </dgm:t>
    </dgm:pt>
    <dgm:pt modelId="{B2CC0868-CB38-457B-B6DF-ACEBA9C61FC2}" type="sibTrans" cxnId="{6DF6441F-D13F-4D06-8A38-3B45567C3D32}">
      <dgm:prSet/>
      <dgm:spPr/>
      <dgm:t>
        <a:bodyPr/>
        <a:lstStyle/>
        <a:p>
          <a:endParaRPr lang="en-IO"/>
        </a:p>
      </dgm:t>
    </dgm:pt>
    <dgm:pt modelId="{5DB30430-9669-4267-9B9F-9C5F84AE24A6}">
      <dgm:prSet phldrT="[Text]"/>
      <dgm:spPr>
        <a:solidFill>
          <a:srgbClr val="EF9DF1"/>
        </a:solidFill>
      </dgm:spPr>
      <dgm:t>
        <a:bodyPr/>
        <a:lstStyle/>
        <a:p>
          <a:r>
            <a:rPr lang="en-US" b="1" dirty="0">
              <a:solidFill>
                <a:schemeClr val="tx1"/>
              </a:solidFill>
              <a:latin typeface="Candara" panose="020E0502030303020204" pitchFamily="34" charset="0"/>
            </a:rPr>
            <a:t>Data Modelling &amp; Analysis</a:t>
          </a:r>
          <a:endParaRPr lang="en-IO" b="1" dirty="0">
            <a:solidFill>
              <a:schemeClr val="tx1"/>
            </a:solidFill>
            <a:latin typeface="Candara" panose="020E0502030303020204" pitchFamily="34" charset="0"/>
          </a:endParaRPr>
        </a:p>
      </dgm:t>
    </dgm:pt>
    <dgm:pt modelId="{B65C4114-BF1E-4367-A2DD-246B1F086D2B}" type="parTrans" cxnId="{789ECF85-412A-48CD-B9CF-B2E753ABAA21}">
      <dgm:prSet/>
      <dgm:spPr/>
      <dgm:t>
        <a:bodyPr/>
        <a:lstStyle/>
        <a:p>
          <a:endParaRPr lang="en-IO"/>
        </a:p>
      </dgm:t>
    </dgm:pt>
    <dgm:pt modelId="{7B344EF7-5B2B-4B4B-A004-A567179AA868}" type="sibTrans" cxnId="{789ECF85-412A-48CD-B9CF-B2E753ABAA21}">
      <dgm:prSet/>
      <dgm:spPr/>
      <dgm:t>
        <a:bodyPr/>
        <a:lstStyle/>
        <a:p>
          <a:endParaRPr lang="en-IO"/>
        </a:p>
      </dgm:t>
    </dgm:pt>
    <dgm:pt modelId="{CB231781-27E4-4D33-8A8E-61204DB284B5}">
      <dgm:prSet phldrT="[Text]"/>
      <dgm:spPr>
        <a:solidFill>
          <a:schemeClr val="accent5">
            <a:lumMod val="60000"/>
            <a:lumOff val="40000"/>
          </a:schemeClr>
        </a:solidFill>
      </dgm:spPr>
      <dgm:t>
        <a:bodyPr/>
        <a:lstStyle/>
        <a:p>
          <a:r>
            <a:rPr lang="en-US" b="1" dirty="0">
              <a:solidFill>
                <a:schemeClr val="tx1"/>
              </a:solidFill>
              <a:latin typeface="Candara" panose="020E0502030303020204" pitchFamily="34" charset="0"/>
            </a:rPr>
            <a:t>Identifying the Insights</a:t>
          </a:r>
          <a:endParaRPr lang="en-IO" b="1" dirty="0">
            <a:solidFill>
              <a:schemeClr val="tx1"/>
            </a:solidFill>
            <a:latin typeface="Candara" panose="020E0502030303020204" pitchFamily="34" charset="0"/>
          </a:endParaRPr>
        </a:p>
      </dgm:t>
    </dgm:pt>
    <dgm:pt modelId="{FE730C0B-EC27-4B7E-8B7B-974B32BC2D88}" type="parTrans" cxnId="{077C0B92-A0AA-4F56-A47E-5087C21330D4}">
      <dgm:prSet/>
      <dgm:spPr/>
      <dgm:t>
        <a:bodyPr/>
        <a:lstStyle/>
        <a:p>
          <a:endParaRPr lang="en-IO"/>
        </a:p>
      </dgm:t>
    </dgm:pt>
    <dgm:pt modelId="{6775B830-BD64-4971-BFAB-82449572B33F}" type="sibTrans" cxnId="{077C0B92-A0AA-4F56-A47E-5087C21330D4}">
      <dgm:prSet/>
      <dgm:spPr/>
      <dgm:t>
        <a:bodyPr/>
        <a:lstStyle/>
        <a:p>
          <a:endParaRPr lang="en-IO"/>
        </a:p>
      </dgm:t>
    </dgm:pt>
    <dgm:pt modelId="{25DDB1C4-360D-439C-854F-AF8D77A67884}">
      <dgm:prSet phldrT="[Text]" custT="1"/>
      <dgm:spPr>
        <a:solidFill>
          <a:schemeClr val="accent6">
            <a:lumMod val="40000"/>
            <a:lumOff val="60000"/>
          </a:schemeClr>
        </a:solidFill>
      </dgm:spPr>
      <dgm:t>
        <a:bodyPr/>
        <a:lstStyle/>
        <a:p>
          <a:r>
            <a:rPr lang="en-US" sz="1800" b="1" dirty="0">
              <a:solidFill>
                <a:schemeClr val="tx1"/>
              </a:solidFill>
              <a:latin typeface="Candara" panose="020E0502030303020204" pitchFamily="34" charset="0"/>
            </a:rPr>
            <a:t>Designing &amp; Applying the Solution</a:t>
          </a:r>
          <a:endParaRPr lang="en-IO" sz="1800" b="1" dirty="0">
            <a:solidFill>
              <a:schemeClr val="tx1"/>
            </a:solidFill>
            <a:latin typeface="Candara" panose="020E0502030303020204" pitchFamily="34" charset="0"/>
          </a:endParaRPr>
        </a:p>
      </dgm:t>
    </dgm:pt>
    <dgm:pt modelId="{FD5688B9-3FB2-4EE3-A91D-BAFE5A633C21}" type="parTrans" cxnId="{7869FD65-3AAB-4BEE-9FBB-EEF9FE3AEBCA}">
      <dgm:prSet/>
      <dgm:spPr/>
      <dgm:t>
        <a:bodyPr/>
        <a:lstStyle/>
        <a:p>
          <a:endParaRPr lang="en-IO"/>
        </a:p>
      </dgm:t>
    </dgm:pt>
    <dgm:pt modelId="{84BE907E-4158-405E-8DB4-0F5D877D992E}" type="sibTrans" cxnId="{7869FD65-3AAB-4BEE-9FBB-EEF9FE3AEBCA}">
      <dgm:prSet/>
      <dgm:spPr/>
      <dgm:t>
        <a:bodyPr/>
        <a:lstStyle/>
        <a:p>
          <a:endParaRPr lang="en-IO"/>
        </a:p>
      </dgm:t>
    </dgm:pt>
    <dgm:pt modelId="{32E98E6A-CA1C-48F5-8EB6-3AF81590DE78}">
      <dgm:prSet phldrT="[Text]" custT="1"/>
      <dgm:spPr>
        <a:solidFill>
          <a:schemeClr val="accent4">
            <a:lumMod val="60000"/>
            <a:lumOff val="40000"/>
          </a:schemeClr>
        </a:solidFill>
      </dgm:spPr>
      <dgm:t>
        <a:bodyPr/>
        <a:lstStyle/>
        <a:p>
          <a:pPr algn="ctr"/>
          <a:r>
            <a:rPr lang="en-US" sz="2000" b="1" dirty="0">
              <a:solidFill>
                <a:schemeClr val="tx1"/>
              </a:solidFill>
              <a:latin typeface="Candara" panose="020E0502030303020204" pitchFamily="34" charset="0"/>
            </a:rPr>
            <a:t>Identifying  Business Problem</a:t>
          </a:r>
          <a:endParaRPr lang="en-IO" sz="2000" b="1" dirty="0">
            <a:solidFill>
              <a:schemeClr val="tx1"/>
            </a:solidFill>
            <a:latin typeface="Candara" panose="020E0502030303020204" pitchFamily="34" charset="0"/>
          </a:endParaRPr>
        </a:p>
      </dgm:t>
    </dgm:pt>
    <dgm:pt modelId="{80569C55-FB10-4D8A-8C92-5273288C7A1E}" type="sibTrans" cxnId="{AF9DF967-8840-4641-B3D6-CC5370074437}">
      <dgm:prSet/>
      <dgm:spPr/>
      <dgm:t>
        <a:bodyPr/>
        <a:lstStyle/>
        <a:p>
          <a:endParaRPr lang="en-IO"/>
        </a:p>
      </dgm:t>
    </dgm:pt>
    <dgm:pt modelId="{1FF866F1-BA6E-4A29-A708-73762816B683}" type="parTrans" cxnId="{AF9DF967-8840-4641-B3D6-CC5370074437}">
      <dgm:prSet/>
      <dgm:spPr/>
      <dgm:t>
        <a:bodyPr/>
        <a:lstStyle/>
        <a:p>
          <a:endParaRPr lang="en-IO"/>
        </a:p>
      </dgm:t>
    </dgm:pt>
    <dgm:pt modelId="{96AD03D9-3FC5-40E7-ABD7-1496DD6AFCD6}">
      <dgm:prSet phldrT="[Text]" phldr="1"/>
      <dgm:spPr>
        <a:solidFill>
          <a:schemeClr val="bg1"/>
        </a:solidFill>
      </dgm:spPr>
      <dgm:t>
        <a:bodyPr/>
        <a:lstStyle/>
        <a:p>
          <a:endParaRPr lang="en-IO" dirty="0"/>
        </a:p>
      </dgm:t>
    </dgm:pt>
    <dgm:pt modelId="{0AAD1510-F308-4B29-990F-FE907442074B}" type="sibTrans" cxnId="{F73CC4C8-5BB6-4FCB-9D3A-C5497C791F01}">
      <dgm:prSet/>
      <dgm:spPr/>
      <dgm:t>
        <a:bodyPr/>
        <a:lstStyle/>
        <a:p>
          <a:endParaRPr lang="en-IO"/>
        </a:p>
      </dgm:t>
    </dgm:pt>
    <dgm:pt modelId="{DAD4DBA6-0796-403A-ACD7-2D386B42850B}" type="parTrans" cxnId="{F73CC4C8-5BB6-4FCB-9D3A-C5497C791F01}">
      <dgm:prSet/>
      <dgm:spPr/>
      <dgm:t>
        <a:bodyPr/>
        <a:lstStyle/>
        <a:p>
          <a:endParaRPr lang="en-IO"/>
        </a:p>
      </dgm:t>
    </dgm:pt>
    <dgm:pt modelId="{99EC0683-5ECE-41B1-8B51-CB793D9FEDC4}" type="pres">
      <dgm:prSet presAssocID="{254AFB2D-D8A9-414B-9683-A8B437D0B3DB}" presName="Name0" presStyleCnt="0">
        <dgm:presLayoutVars>
          <dgm:chMax val="1"/>
          <dgm:chPref val="1"/>
          <dgm:dir/>
          <dgm:animOne val="branch"/>
          <dgm:animLvl val="lvl"/>
        </dgm:presLayoutVars>
      </dgm:prSet>
      <dgm:spPr/>
      <dgm:t>
        <a:bodyPr/>
        <a:lstStyle/>
        <a:p>
          <a:endParaRPr lang="en-US"/>
        </a:p>
      </dgm:t>
    </dgm:pt>
    <dgm:pt modelId="{5A779487-46D2-41C7-9376-C355DEFF85A6}" type="pres">
      <dgm:prSet presAssocID="{96AD03D9-3FC5-40E7-ABD7-1496DD6AFCD6}" presName="Parent" presStyleLbl="node0" presStyleIdx="0" presStyleCnt="1">
        <dgm:presLayoutVars>
          <dgm:chMax val="6"/>
          <dgm:chPref val="6"/>
        </dgm:presLayoutVars>
      </dgm:prSet>
      <dgm:spPr/>
      <dgm:t>
        <a:bodyPr/>
        <a:lstStyle/>
        <a:p>
          <a:endParaRPr lang="en-US"/>
        </a:p>
      </dgm:t>
    </dgm:pt>
    <dgm:pt modelId="{E04B74DC-A50B-41E3-A556-98D1A924F517}" type="pres">
      <dgm:prSet presAssocID="{32E98E6A-CA1C-48F5-8EB6-3AF81590DE78}" presName="Accent1" presStyleCnt="0"/>
      <dgm:spPr/>
    </dgm:pt>
    <dgm:pt modelId="{14AFB563-AE35-437E-8EC9-E01C4B0AC3F0}" type="pres">
      <dgm:prSet presAssocID="{32E98E6A-CA1C-48F5-8EB6-3AF81590DE78}" presName="Accent" presStyleLbl="bgShp" presStyleIdx="0" presStyleCnt="6"/>
      <dgm:spPr/>
    </dgm:pt>
    <dgm:pt modelId="{62015793-3B2C-4AB2-9A76-295DCC4ADF4E}" type="pres">
      <dgm:prSet presAssocID="{32E98E6A-CA1C-48F5-8EB6-3AF81590DE78}" presName="Child1" presStyleLbl="node1" presStyleIdx="0" presStyleCnt="6" custLinFactNeighborX="-522">
        <dgm:presLayoutVars>
          <dgm:chMax val="0"/>
          <dgm:chPref val="0"/>
          <dgm:bulletEnabled val="1"/>
        </dgm:presLayoutVars>
      </dgm:prSet>
      <dgm:spPr/>
      <dgm:t>
        <a:bodyPr/>
        <a:lstStyle/>
        <a:p>
          <a:endParaRPr lang="en-US"/>
        </a:p>
      </dgm:t>
    </dgm:pt>
    <dgm:pt modelId="{72D99D6B-766C-4915-A401-740B6B415AA2}" type="pres">
      <dgm:prSet presAssocID="{35BF5CB4-A242-4EBC-8A71-B218ADF0D4E9}" presName="Accent2" presStyleCnt="0"/>
      <dgm:spPr/>
    </dgm:pt>
    <dgm:pt modelId="{FED47EF9-164D-4336-BD26-0D8A8986F915}" type="pres">
      <dgm:prSet presAssocID="{35BF5CB4-A242-4EBC-8A71-B218ADF0D4E9}" presName="Accent" presStyleLbl="bgShp" presStyleIdx="1" presStyleCnt="6" custLinFactX="-7524" custLinFactNeighborX="-100000"/>
      <dgm:spPr>
        <a:solidFill>
          <a:schemeClr val="accent4">
            <a:lumMod val="20000"/>
            <a:lumOff val="80000"/>
          </a:schemeClr>
        </a:solidFill>
      </dgm:spPr>
    </dgm:pt>
    <dgm:pt modelId="{D24ACB4C-80B5-4CDB-A06C-48FB0033F350}" type="pres">
      <dgm:prSet presAssocID="{35BF5CB4-A242-4EBC-8A71-B218ADF0D4E9}" presName="Child2" presStyleLbl="node1" presStyleIdx="1" presStyleCnt="6">
        <dgm:presLayoutVars>
          <dgm:chMax val="0"/>
          <dgm:chPref val="0"/>
          <dgm:bulletEnabled val="1"/>
        </dgm:presLayoutVars>
      </dgm:prSet>
      <dgm:spPr/>
      <dgm:t>
        <a:bodyPr/>
        <a:lstStyle/>
        <a:p>
          <a:endParaRPr lang="en-US"/>
        </a:p>
      </dgm:t>
    </dgm:pt>
    <dgm:pt modelId="{BB975813-1D93-4643-A71F-FA03816CDF81}" type="pres">
      <dgm:prSet presAssocID="{C0835AF5-C18E-4960-BED2-B547FC960CD5}" presName="Accent3" presStyleCnt="0"/>
      <dgm:spPr/>
    </dgm:pt>
    <dgm:pt modelId="{0C22558B-6D69-4C72-91B6-E8F2C6899850}" type="pres">
      <dgm:prSet presAssocID="{C0835AF5-C18E-4960-BED2-B547FC960CD5}" presName="Accent" presStyleLbl="bgShp" presStyleIdx="2" presStyleCnt="6" custLinFactNeighborY="0"/>
      <dgm:spPr>
        <a:solidFill>
          <a:schemeClr val="accent2">
            <a:lumMod val="20000"/>
            <a:lumOff val="80000"/>
          </a:schemeClr>
        </a:solidFill>
      </dgm:spPr>
    </dgm:pt>
    <dgm:pt modelId="{4EB0FEEE-90D4-43E1-A28D-0B2D4F30FE3F}" type="pres">
      <dgm:prSet presAssocID="{C0835AF5-C18E-4960-BED2-B547FC960CD5}" presName="Child3" presStyleLbl="node1" presStyleIdx="2" presStyleCnt="6" custLinFactNeighborX="426" custLinFactNeighborY="1939">
        <dgm:presLayoutVars>
          <dgm:chMax val="0"/>
          <dgm:chPref val="0"/>
          <dgm:bulletEnabled val="1"/>
        </dgm:presLayoutVars>
      </dgm:prSet>
      <dgm:spPr/>
      <dgm:t>
        <a:bodyPr/>
        <a:lstStyle/>
        <a:p>
          <a:endParaRPr lang="en-US"/>
        </a:p>
      </dgm:t>
    </dgm:pt>
    <dgm:pt modelId="{FF6E2C1F-D0A6-4D6C-B755-378A86FF1BF0}" type="pres">
      <dgm:prSet presAssocID="{5DB30430-9669-4267-9B9F-9C5F84AE24A6}" presName="Accent4" presStyleCnt="0"/>
      <dgm:spPr/>
    </dgm:pt>
    <dgm:pt modelId="{DC7D27F9-A939-4CB5-B693-8C3501E757AD}" type="pres">
      <dgm:prSet presAssocID="{5DB30430-9669-4267-9B9F-9C5F84AE24A6}" presName="Accent" presStyleLbl="bgShp" presStyleIdx="3" presStyleCnt="6" custLinFactX="-100000" custLinFactY="-170552" custLinFactNeighborX="-138627" custLinFactNeighborY="-200000"/>
      <dgm:spPr>
        <a:solidFill>
          <a:schemeClr val="accent6">
            <a:lumMod val="20000"/>
            <a:lumOff val="80000"/>
          </a:schemeClr>
        </a:solidFill>
      </dgm:spPr>
    </dgm:pt>
    <dgm:pt modelId="{A356FE67-FF65-4776-9B2E-2088572027B0}" type="pres">
      <dgm:prSet presAssocID="{5DB30430-9669-4267-9B9F-9C5F84AE24A6}" presName="Child4" presStyleLbl="node1" presStyleIdx="3" presStyleCnt="6">
        <dgm:presLayoutVars>
          <dgm:chMax val="0"/>
          <dgm:chPref val="0"/>
          <dgm:bulletEnabled val="1"/>
        </dgm:presLayoutVars>
      </dgm:prSet>
      <dgm:spPr/>
      <dgm:t>
        <a:bodyPr/>
        <a:lstStyle/>
        <a:p>
          <a:endParaRPr lang="en-US"/>
        </a:p>
      </dgm:t>
    </dgm:pt>
    <dgm:pt modelId="{06239068-7906-4A89-8872-C295E9E0CF5A}" type="pres">
      <dgm:prSet presAssocID="{CB231781-27E4-4D33-8A8E-61204DB284B5}" presName="Accent5" presStyleCnt="0"/>
      <dgm:spPr/>
    </dgm:pt>
    <dgm:pt modelId="{F931F883-A8FE-45B9-A15B-8F92314FDB81}" type="pres">
      <dgm:prSet presAssocID="{CB231781-27E4-4D33-8A8E-61204DB284B5}" presName="Accent" presStyleLbl="bgShp" presStyleIdx="4" presStyleCnt="6" custLinFactNeighborX="2247" custLinFactNeighborY="5214"/>
      <dgm:spPr>
        <a:gradFill flip="none" rotWithShape="0">
          <a:gsLst>
            <a:gs pos="0">
              <a:srgbClr val="EC86EE">
                <a:tint val="66000"/>
                <a:satMod val="160000"/>
              </a:srgbClr>
            </a:gs>
            <a:gs pos="50000">
              <a:srgbClr val="EC86EE">
                <a:tint val="44500"/>
                <a:satMod val="160000"/>
              </a:srgbClr>
            </a:gs>
            <a:gs pos="100000">
              <a:srgbClr val="EC86EE">
                <a:tint val="23500"/>
                <a:satMod val="160000"/>
              </a:srgbClr>
            </a:gs>
          </a:gsLst>
          <a:path path="circle">
            <a:fillToRect t="100000" r="100000"/>
          </a:path>
          <a:tileRect l="-100000" b="-100000"/>
        </a:gradFill>
      </dgm:spPr>
    </dgm:pt>
    <dgm:pt modelId="{FF3334C4-A449-4459-B6D3-D127E7797B6B}" type="pres">
      <dgm:prSet presAssocID="{CB231781-27E4-4D33-8A8E-61204DB284B5}" presName="Child5" presStyleLbl="node1" presStyleIdx="4" presStyleCnt="6">
        <dgm:presLayoutVars>
          <dgm:chMax val="0"/>
          <dgm:chPref val="0"/>
          <dgm:bulletEnabled val="1"/>
        </dgm:presLayoutVars>
      </dgm:prSet>
      <dgm:spPr/>
      <dgm:t>
        <a:bodyPr/>
        <a:lstStyle/>
        <a:p>
          <a:endParaRPr lang="en-US"/>
        </a:p>
      </dgm:t>
    </dgm:pt>
    <dgm:pt modelId="{521B65AB-7E8B-4608-B9D0-D92CA98FBB59}" type="pres">
      <dgm:prSet presAssocID="{25DDB1C4-360D-439C-854F-AF8D77A67884}" presName="Accent6" presStyleCnt="0"/>
      <dgm:spPr/>
    </dgm:pt>
    <dgm:pt modelId="{D67AF252-8C55-4DC2-990E-ADED996C1415}" type="pres">
      <dgm:prSet presAssocID="{25DDB1C4-360D-439C-854F-AF8D77A67884}" presName="Accent" presStyleLbl="bgShp" presStyleIdx="5" presStyleCnt="6" custLinFactNeighborY="1305"/>
      <dgm:spPr>
        <a:solidFill>
          <a:schemeClr val="accent1">
            <a:lumMod val="20000"/>
            <a:lumOff val="80000"/>
          </a:schemeClr>
        </a:solidFill>
      </dgm:spPr>
    </dgm:pt>
    <dgm:pt modelId="{07C0DFFA-2844-4470-B85C-9232DD1F3B08}" type="pres">
      <dgm:prSet presAssocID="{25DDB1C4-360D-439C-854F-AF8D77A67884}" presName="Child6" presStyleLbl="node1" presStyleIdx="5" presStyleCnt="6">
        <dgm:presLayoutVars>
          <dgm:chMax val="0"/>
          <dgm:chPref val="0"/>
          <dgm:bulletEnabled val="1"/>
        </dgm:presLayoutVars>
      </dgm:prSet>
      <dgm:spPr/>
      <dgm:t>
        <a:bodyPr/>
        <a:lstStyle/>
        <a:p>
          <a:endParaRPr lang="en-US"/>
        </a:p>
      </dgm:t>
    </dgm:pt>
  </dgm:ptLst>
  <dgm:cxnLst>
    <dgm:cxn modelId="{7869FD65-3AAB-4BEE-9FBB-EEF9FE3AEBCA}" srcId="{96AD03D9-3FC5-40E7-ABD7-1496DD6AFCD6}" destId="{25DDB1C4-360D-439C-854F-AF8D77A67884}" srcOrd="5" destOrd="0" parTransId="{FD5688B9-3FB2-4EE3-A91D-BAFE5A633C21}" sibTransId="{84BE907E-4158-405E-8DB4-0F5D877D992E}"/>
    <dgm:cxn modelId="{87249A56-FFCB-4BF2-8DC1-3398252E6F34}" srcId="{96AD03D9-3FC5-40E7-ABD7-1496DD6AFCD6}" destId="{35BF5CB4-A242-4EBC-8A71-B218ADF0D4E9}" srcOrd="1" destOrd="0" parTransId="{FA3B8C08-7143-4270-8AC3-6496380EC5CA}" sibTransId="{9BADC3D8-9E3E-471C-92C1-E332A0427B60}"/>
    <dgm:cxn modelId="{077C0B92-A0AA-4F56-A47E-5087C21330D4}" srcId="{96AD03D9-3FC5-40E7-ABD7-1496DD6AFCD6}" destId="{CB231781-27E4-4D33-8A8E-61204DB284B5}" srcOrd="4" destOrd="0" parTransId="{FE730C0B-EC27-4B7E-8B7B-974B32BC2D88}" sibTransId="{6775B830-BD64-4971-BFAB-82449572B33F}"/>
    <dgm:cxn modelId="{F73CC4C8-5BB6-4FCB-9D3A-C5497C791F01}" srcId="{254AFB2D-D8A9-414B-9683-A8B437D0B3DB}" destId="{96AD03D9-3FC5-40E7-ABD7-1496DD6AFCD6}" srcOrd="0" destOrd="0" parTransId="{DAD4DBA6-0796-403A-ACD7-2D386B42850B}" sibTransId="{0AAD1510-F308-4B29-990F-FE907442074B}"/>
    <dgm:cxn modelId="{6DF6441F-D13F-4D06-8A38-3B45567C3D32}" srcId="{96AD03D9-3FC5-40E7-ABD7-1496DD6AFCD6}" destId="{C0835AF5-C18E-4960-BED2-B547FC960CD5}" srcOrd="2" destOrd="0" parTransId="{95AB52E7-97BE-49F0-B907-2AD1C152DED5}" sibTransId="{B2CC0868-CB38-457B-B6DF-ACEBA9C61FC2}"/>
    <dgm:cxn modelId="{DDEA6004-1DE5-4AA5-831E-B56433375F4F}" type="presOf" srcId="{254AFB2D-D8A9-414B-9683-A8B437D0B3DB}" destId="{99EC0683-5ECE-41B1-8B51-CB793D9FEDC4}" srcOrd="0" destOrd="0" presId="urn:microsoft.com/office/officeart/2011/layout/HexagonRadial"/>
    <dgm:cxn modelId="{8021C0D5-6178-4C65-95DA-CEEAC3E01D8E}" type="presOf" srcId="{25DDB1C4-360D-439C-854F-AF8D77A67884}" destId="{07C0DFFA-2844-4470-B85C-9232DD1F3B08}" srcOrd="0" destOrd="0" presId="urn:microsoft.com/office/officeart/2011/layout/HexagonRadial"/>
    <dgm:cxn modelId="{716B78AB-AF08-4299-A9B3-4C110AD54352}" type="presOf" srcId="{32E98E6A-CA1C-48F5-8EB6-3AF81590DE78}" destId="{62015793-3B2C-4AB2-9A76-295DCC4ADF4E}" srcOrd="0" destOrd="0" presId="urn:microsoft.com/office/officeart/2011/layout/HexagonRadial"/>
    <dgm:cxn modelId="{E91D7DA3-662C-41B8-B304-2BFA8543712C}" type="presOf" srcId="{96AD03D9-3FC5-40E7-ABD7-1496DD6AFCD6}" destId="{5A779487-46D2-41C7-9376-C355DEFF85A6}" srcOrd="0" destOrd="0" presId="urn:microsoft.com/office/officeart/2011/layout/HexagonRadial"/>
    <dgm:cxn modelId="{897A5D7A-D424-4270-8B95-1627272EB00E}" type="presOf" srcId="{5DB30430-9669-4267-9B9F-9C5F84AE24A6}" destId="{A356FE67-FF65-4776-9B2E-2088572027B0}" srcOrd="0" destOrd="0" presId="urn:microsoft.com/office/officeart/2011/layout/HexagonRadial"/>
    <dgm:cxn modelId="{63A6D465-9C84-4F5A-8783-AC7045F7B7F1}" type="presOf" srcId="{C0835AF5-C18E-4960-BED2-B547FC960CD5}" destId="{4EB0FEEE-90D4-43E1-A28D-0B2D4F30FE3F}" srcOrd="0" destOrd="0" presId="urn:microsoft.com/office/officeart/2011/layout/HexagonRadial"/>
    <dgm:cxn modelId="{94A40186-AE4C-44ED-94EB-72EABDC1B0F6}" type="presOf" srcId="{CB231781-27E4-4D33-8A8E-61204DB284B5}" destId="{FF3334C4-A449-4459-B6D3-D127E7797B6B}" srcOrd="0" destOrd="0" presId="urn:microsoft.com/office/officeart/2011/layout/HexagonRadial"/>
    <dgm:cxn modelId="{789ECF85-412A-48CD-B9CF-B2E753ABAA21}" srcId="{96AD03D9-3FC5-40E7-ABD7-1496DD6AFCD6}" destId="{5DB30430-9669-4267-9B9F-9C5F84AE24A6}" srcOrd="3" destOrd="0" parTransId="{B65C4114-BF1E-4367-A2DD-246B1F086D2B}" sibTransId="{7B344EF7-5B2B-4B4B-A004-A567179AA868}"/>
    <dgm:cxn modelId="{AF9DF967-8840-4641-B3D6-CC5370074437}" srcId="{96AD03D9-3FC5-40E7-ABD7-1496DD6AFCD6}" destId="{32E98E6A-CA1C-48F5-8EB6-3AF81590DE78}" srcOrd="0" destOrd="0" parTransId="{1FF866F1-BA6E-4A29-A708-73762816B683}" sibTransId="{80569C55-FB10-4D8A-8C92-5273288C7A1E}"/>
    <dgm:cxn modelId="{656AC603-2F92-440E-A01D-BB0BE12B5124}" type="presOf" srcId="{35BF5CB4-A242-4EBC-8A71-B218ADF0D4E9}" destId="{D24ACB4C-80B5-4CDB-A06C-48FB0033F350}" srcOrd="0" destOrd="0" presId="urn:microsoft.com/office/officeart/2011/layout/HexagonRadial"/>
    <dgm:cxn modelId="{602AD6F7-B78F-4E4C-BD51-8EF3C9B83516}" type="presParOf" srcId="{99EC0683-5ECE-41B1-8B51-CB793D9FEDC4}" destId="{5A779487-46D2-41C7-9376-C355DEFF85A6}" srcOrd="0" destOrd="0" presId="urn:microsoft.com/office/officeart/2011/layout/HexagonRadial"/>
    <dgm:cxn modelId="{F06F5050-CEF5-417E-982C-D3893CF4AD57}" type="presParOf" srcId="{99EC0683-5ECE-41B1-8B51-CB793D9FEDC4}" destId="{E04B74DC-A50B-41E3-A556-98D1A924F517}" srcOrd="1" destOrd="0" presId="urn:microsoft.com/office/officeart/2011/layout/HexagonRadial"/>
    <dgm:cxn modelId="{B35B4B61-7C9C-426E-9052-9AB82403302C}" type="presParOf" srcId="{E04B74DC-A50B-41E3-A556-98D1A924F517}" destId="{14AFB563-AE35-437E-8EC9-E01C4B0AC3F0}" srcOrd="0" destOrd="0" presId="urn:microsoft.com/office/officeart/2011/layout/HexagonRadial"/>
    <dgm:cxn modelId="{CF5B4427-05FB-4131-BF04-E22450A4CDE3}" type="presParOf" srcId="{99EC0683-5ECE-41B1-8B51-CB793D9FEDC4}" destId="{62015793-3B2C-4AB2-9A76-295DCC4ADF4E}" srcOrd="2" destOrd="0" presId="urn:microsoft.com/office/officeart/2011/layout/HexagonRadial"/>
    <dgm:cxn modelId="{EE3160EB-E584-467A-8004-BB580D7A13C5}" type="presParOf" srcId="{99EC0683-5ECE-41B1-8B51-CB793D9FEDC4}" destId="{72D99D6B-766C-4915-A401-740B6B415AA2}" srcOrd="3" destOrd="0" presId="urn:microsoft.com/office/officeart/2011/layout/HexagonRadial"/>
    <dgm:cxn modelId="{A1B2652D-3C52-4CC3-BAD6-9B3A5482B5DC}" type="presParOf" srcId="{72D99D6B-766C-4915-A401-740B6B415AA2}" destId="{FED47EF9-164D-4336-BD26-0D8A8986F915}" srcOrd="0" destOrd="0" presId="urn:microsoft.com/office/officeart/2011/layout/HexagonRadial"/>
    <dgm:cxn modelId="{056288E1-7F10-4AF4-9C56-E19F6B1E28B3}" type="presParOf" srcId="{99EC0683-5ECE-41B1-8B51-CB793D9FEDC4}" destId="{D24ACB4C-80B5-4CDB-A06C-48FB0033F350}" srcOrd="4" destOrd="0" presId="urn:microsoft.com/office/officeart/2011/layout/HexagonRadial"/>
    <dgm:cxn modelId="{B99D0306-E06B-4DB6-939A-40330B46DAAE}" type="presParOf" srcId="{99EC0683-5ECE-41B1-8B51-CB793D9FEDC4}" destId="{BB975813-1D93-4643-A71F-FA03816CDF81}" srcOrd="5" destOrd="0" presId="urn:microsoft.com/office/officeart/2011/layout/HexagonRadial"/>
    <dgm:cxn modelId="{86DD9AB5-D271-4626-8681-646FC9F2FBF0}" type="presParOf" srcId="{BB975813-1D93-4643-A71F-FA03816CDF81}" destId="{0C22558B-6D69-4C72-91B6-E8F2C6899850}" srcOrd="0" destOrd="0" presId="urn:microsoft.com/office/officeart/2011/layout/HexagonRadial"/>
    <dgm:cxn modelId="{3EB80AB3-5E9B-42B2-88C1-2377C2E73D95}" type="presParOf" srcId="{99EC0683-5ECE-41B1-8B51-CB793D9FEDC4}" destId="{4EB0FEEE-90D4-43E1-A28D-0B2D4F30FE3F}" srcOrd="6" destOrd="0" presId="urn:microsoft.com/office/officeart/2011/layout/HexagonRadial"/>
    <dgm:cxn modelId="{CD0C3039-EED2-4860-973E-0542462D206A}" type="presParOf" srcId="{99EC0683-5ECE-41B1-8B51-CB793D9FEDC4}" destId="{FF6E2C1F-D0A6-4D6C-B755-378A86FF1BF0}" srcOrd="7" destOrd="0" presId="urn:microsoft.com/office/officeart/2011/layout/HexagonRadial"/>
    <dgm:cxn modelId="{9DD24622-655A-401B-B722-2B610DCBD833}" type="presParOf" srcId="{FF6E2C1F-D0A6-4D6C-B755-378A86FF1BF0}" destId="{DC7D27F9-A939-4CB5-B693-8C3501E757AD}" srcOrd="0" destOrd="0" presId="urn:microsoft.com/office/officeart/2011/layout/HexagonRadial"/>
    <dgm:cxn modelId="{414B05C4-B19A-453C-95D2-B5A511E3D4AB}" type="presParOf" srcId="{99EC0683-5ECE-41B1-8B51-CB793D9FEDC4}" destId="{A356FE67-FF65-4776-9B2E-2088572027B0}" srcOrd="8" destOrd="0" presId="urn:microsoft.com/office/officeart/2011/layout/HexagonRadial"/>
    <dgm:cxn modelId="{4C991599-DF51-4C8E-AC29-80E36447F196}" type="presParOf" srcId="{99EC0683-5ECE-41B1-8B51-CB793D9FEDC4}" destId="{06239068-7906-4A89-8872-C295E9E0CF5A}" srcOrd="9" destOrd="0" presId="urn:microsoft.com/office/officeart/2011/layout/HexagonRadial"/>
    <dgm:cxn modelId="{9299D5C1-5F06-4452-AABB-5345DEAEE38F}" type="presParOf" srcId="{06239068-7906-4A89-8872-C295E9E0CF5A}" destId="{F931F883-A8FE-45B9-A15B-8F92314FDB81}" srcOrd="0" destOrd="0" presId="urn:microsoft.com/office/officeart/2011/layout/HexagonRadial"/>
    <dgm:cxn modelId="{B2527E76-C57A-4444-8B32-C7ABFC0CABFB}" type="presParOf" srcId="{99EC0683-5ECE-41B1-8B51-CB793D9FEDC4}" destId="{FF3334C4-A449-4459-B6D3-D127E7797B6B}" srcOrd="10" destOrd="0" presId="urn:microsoft.com/office/officeart/2011/layout/HexagonRadial"/>
    <dgm:cxn modelId="{3EA52E2B-E614-4671-A633-34980D205E86}" type="presParOf" srcId="{99EC0683-5ECE-41B1-8B51-CB793D9FEDC4}" destId="{521B65AB-7E8B-4608-B9D0-D92CA98FBB59}" srcOrd="11" destOrd="0" presId="urn:microsoft.com/office/officeart/2011/layout/HexagonRadial"/>
    <dgm:cxn modelId="{B063CE6C-5761-4316-BAC6-BB7B24B8A541}" type="presParOf" srcId="{521B65AB-7E8B-4608-B9D0-D92CA98FBB59}" destId="{D67AF252-8C55-4DC2-990E-ADED996C1415}" srcOrd="0" destOrd="0" presId="urn:microsoft.com/office/officeart/2011/layout/HexagonRadial"/>
    <dgm:cxn modelId="{E01F321E-AB3C-41EE-AEED-69531870742A}" type="presParOf" srcId="{99EC0683-5ECE-41B1-8B51-CB793D9FEDC4}" destId="{07C0DFFA-2844-4470-B85C-9232DD1F3B0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79487-46D2-41C7-9376-C355DEFF85A6}">
      <dsp:nvSpPr>
        <dsp:cNvPr id="0" name=""/>
        <dsp:cNvSpPr/>
      </dsp:nvSpPr>
      <dsp:spPr>
        <a:xfrm>
          <a:off x="4108907" y="1807374"/>
          <a:ext cx="2297252" cy="1987215"/>
        </a:xfrm>
        <a:prstGeom prst="hexagon">
          <a:avLst>
            <a:gd name="adj" fmla="val 2857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O" sz="2000" kern="1200" dirty="0"/>
        </a:p>
      </dsp:txBody>
      <dsp:txXfrm>
        <a:off x="4489594" y="2136683"/>
        <a:ext cx="1535878" cy="1328597"/>
      </dsp:txXfrm>
    </dsp:sp>
    <dsp:sp modelId="{FED47EF9-164D-4336-BD26-0D8A8986F915}">
      <dsp:nvSpPr>
        <dsp:cNvPr id="0" name=""/>
        <dsp:cNvSpPr/>
      </dsp:nvSpPr>
      <dsp:spPr>
        <a:xfrm>
          <a:off x="4615468" y="856626"/>
          <a:ext cx="866746" cy="746816"/>
        </a:xfrm>
        <a:prstGeom prst="hexagon">
          <a:avLst>
            <a:gd name="adj" fmla="val 28900"/>
            <a:gd name="vf" fmla="val 11547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62015793-3B2C-4AB2-9A76-295DCC4ADF4E}">
      <dsp:nvSpPr>
        <dsp:cNvPr id="0" name=""/>
        <dsp:cNvSpPr/>
      </dsp:nvSpPr>
      <dsp:spPr>
        <a:xfrm>
          <a:off x="4310690" y="0"/>
          <a:ext cx="1882581" cy="1628654"/>
        </a:xfrm>
        <a:prstGeom prst="hexagon">
          <a:avLst>
            <a:gd name="adj" fmla="val 28570"/>
            <a:gd name="vf" fmla="val 1154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andara" panose="020E0502030303020204" pitchFamily="34" charset="0"/>
            </a:rPr>
            <a:t>Identifying  Business Problem</a:t>
          </a:r>
          <a:endParaRPr lang="en-IO" sz="2000" b="1" kern="1200" dirty="0">
            <a:solidFill>
              <a:schemeClr val="tx1"/>
            </a:solidFill>
            <a:latin typeface="Candara" panose="020E0502030303020204" pitchFamily="34" charset="0"/>
          </a:endParaRPr>
        </a:p>
      </dsp:txBody>
      <dsp:txXfrm>
        <a:off x="4622674" y="269903"/>
        <a:ext cx="1258613" cy="1088848"/>
      </dsp:txXfrm>
    </dsp:sp>
    <dsp:sp modelId="{0C22558B-6D69-4C72-91B6-E8F2C6899850}">
      <dsp:nvSpPr>
        <dsp:cNvPr id="0" name=""/>
        <dsp:cNvSpPr/>
      </dsp:nvSpPr>
      <dsp:spPr>
        <a:xfrm>
          <a:off x="6558988" y="2252775"/>
          <a:ext cx="866746" cy="746816"/>
        </a:xfrm>
        <a:prstGeom prst="hexagon">
          <a:avLst>
            <a:gd name="adj" fmla="val 28900"/>
            <a:gd name="vf" fmla="val 11547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D24ACB4C-80B5-4CDB-A06C-48FB0033F350}">
      <dsp:nvSpPr>
        <dsp:cNvPr id="0" name=""/>
        <dsp:cNvSpPr/>
      </dsp:nvSpPr>
      <dsp:spPr>
        <a:xfrm>
          <a:off x="6047063" y="1001731"/>
          <a:ext cx="1882581" cy="1628654"/>
        </a:xfrm>
        <a:prstGeom prst="hexagon">
          <a:avLst>
            <a:gd name="adj" fmla="val 2857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andara" panose="020E0502030303020204" pitchFamily="34" charset="0"/>
            </a:rPr>
            <a:t>Data Collection</a:t>
          </a:r>
          <a:endParaRPr lang="en-IO" sz="2000" b="1" kern="1200" dirty="0">
            <a:solidFill>
              <a:schemeClr val="tx1"/>
            </a:solidFill>
            <a:latin typeface="Candara" panose="020E0502030303020204" pitchFamily="34" charset="0"/>
          </a:endParaRPr>
        </a:p>
      </dsp:txBody>
      <dsp:txXfrm>
        <a:off x="6359047" y="1271634"/>
        <a:ext cx="1258613" cy="1088848"/>
      </dsp:txXfrm>
    </dsp:sp>
    <dsp:sp modelId="{DC7D27F9-A939-4CB5-B693-8C3501E757AD}">
      <dsp:nvSpPr>
        <dsp:cNvPr id="0" name=""/>
        <dsp:cNvSpPr/>
      </dsp:nvSpPr>
      <dsp:spPr>
        <a:xfrm>
          <a:off x="3788002" y="1061421"/>
          <a:ext cx="866746" cy="746816"/>
        </a:xfrm>
        <a:prstGeom prst="hexagon">
          <a:avLst>
            <a:gd name="adj" fmla="val 28900"/>
            <a:gd name="vf" fmla="val 11547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EB0FEEE-90D4-43E1-A28D-0B2D4F30FE3F}">
      <dsp:nvSpPr>
        <dsp:cNvPr id="0" name=""/>
        <dsp:cNvSpPr/>
      </dsp:nvSpPr>
      <dsp:spPr>
        <a:xfrm>
          <a:off x="6055083" y="3002599"/>
          <a:ext cx="1882581" cy="162865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andara" panose="020E0502030303020204" pitchFamily="34" charset="0"/>
            </a:rPr>
            <a:t>Data Cleaning &amp; Processing</a:t>
          </a:r>
          <a:endParaRPr lang="en-IO" sz="2000" b="1" kern="1200" dirty="0">
            <a:solidFill>
              <a:schemeClr val="tx1"/>
            </a:solidFill>
            <a:latin typeface="Candara" panose="020E0502030303020204" pitchFamily="34" charset="0"/>
          </a:endParaRPr>
        </a:p>
      </dsp:txBody>
      <dsp:txXfrm>
        <a:off x="6367067" y="3272502"/>
        <a:ext cx="1258613" cy="1088848"/>
      </dsp:txXfrm>
    </dsp:sp>
    <dsp:sp modelId="{F931F883-A8FE-45B9-A15B-8F92314FDB81}">
      <dsp:nvSpPr>
        <dsp:cNvPr id="0" name=""/>
        <dsp:cNvSpPr/>
      </dsp:nvSpPr>
      <dsp:spPr>
        <a:xfrm>
          <a:off x="4132658" y="4031299"/>
          <a:ext cx="866746" cy="746816"/>
        </a:xfrm>
        <a:prstGeom prst="hexagon">
          <a:avLst>
            <a:gd name="adj" fmla="val 28900"/>
            <a:gd name="vf" fmla="val 115470"/>
          </a:avLst>
        </a:prstGeom>
        <a:gradFill flip="none" rotWithShape="0">
          <a:gsLst>
            <a:gs pos="0">
              <a:srgbClr val="EC86EE">
                <a:tint val="66000"/>
                <a:satMod val="160000"/>
              </a:srgbClr>
            </a:gs>
            <a:gs pos="50000">
              <a:srgbClr val="EC86EE">
                <a:tint val="44500"/>
                <a:satMod val="160000"/>
              </a:srgbClr>
            </a:gs>
            <a:gs pos="100000">
              <a:srgbClr val="EC86EE">
                <a:tint val="23500"/>
                <a:satMod val="160000"/>
              </a:srgbClr>
            </a:gs>
          </a:gsLst>
          <a:path path="circle">
            <a:fillToRect t="100000" r="100000"/>
          </a:path>
          <a:tileRect l="-100000" b="-100000"/>
        </a:gradFill>
        <a:ln>
          <a:noFill/>
        </a:ln>
        <a:effectLst/>
      </dsp:spPr>
      <dsp:style>
        <a:lnRef idx="0">
          <a:scrgbClr r="0" g="0" b="0"/>
        </a:lnRef>
        <a:fillRef idx="1">
          <a:scrgbClr r="0" g="0" b="0"/>
        </a:fillRef>
        <a:effectRef idx="0">
          <a:scrgbClr r="0" g="0" b="0"/>
        </a:effectRef>
        <a:fontRef idx="minor"/>
      </dsp:style>
    </dsp:sp>
    <dsp:sp modelId="{A356FE67-FF65-4776-9B2E-2088572027B0}">
      <dsp:nvSpPr>
        <dsp:cNvPr id="0" name=""/>
        <dsp:cNvSpPr/>
      </dsp:nvSpPr>
      <dsp:spPr>
        <a:xfrm>
          <a:off x="4320517" y="3973871"/>
          <a:ext cx="1882581" cy="1628654"/>
        </a:xfrm>
        <a:prstGeom prst="hexagon">
          <a:avLst>
            <a:gd name="adj" fmla="val 28570"/>
            <a:gd name="vf" fmla="val 115470"/>
          </a:avLst>
        </a:prstGeom>
        <a:solidFill>
          <a:srgbClr val="EF9D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andara" panose="020E0502030303020204" pitchFamily="34" charset="0"/>
            </a:rPr>
            <a:t>Data Modelling &amp; Analysis</a:t>
          </a:r>
          <a:endParaRPr lang="en-IO" sz="2000" b="1" kern="1200" dirty="0">
            <a:solidFill>
              <a:schemeClr val="tx1"/>
            </a:solidFill>
            <a:latin typeface="Candara" panose="020E0502030303020204" pitchFamily="34" charset="0"/>
          </a:endParaRPr>
        </a:p>
      </dsp:txBody>
      <dsp:txXfrm>
        <a:off x="4632501" y="4243774"/>
        <a:ext cx="1258613" cy="1088848"/>
      </dsp:txXfrm>
    </dsp:sp>
    <dsp:sp modelId="{D67AF252-8C55-4DC2-990E-ADED996C1415}">
      <dsp:nvSpPr>
        <dsp:cNvPr id="0" name=""/>
        <dsp:cNvSpPr/>
      </dsp:nvSpPr>
      <dsp:spPr>
        <a:xfrm>
          <a:off x="3085056" y="2606516"/>
          <a:ext cx="866746" cy="746816"/>
        </a:xfrm>
        <a:prstGeom prst="hexagon">
          <a:avLst>
            <a:gd name="adj" fmla="val 28900"/>
            <a:gd name="vf" fmla="val 11547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F3334C4-A449-4459-B6D3-D127E7797B6B}">
      <dsp:nvSpPr>
        <dsp:cNvPr id="0" name=""/>
        <dsp:cNvSpPr/>
      </dsp:nvSpPr>
      <dsp:spPr>
        <a:xfrm>
          <a:off x="2585955" y="2972140"/>
          <a:ext cx="1882581" cy="1628654"/>
        </a:xfrm>
        <a:prstGeom prst="hexagon">
          <a:avLst>
            <a:gd name="adj" fmla="val 2857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Candara" panose="020E0502030303020204" pitchFamily="34" charset="0"/>
            </a:rPr>
            <a:t>Identifying the Insights</a:t>
          </a:r>
          <a:endParaRPr lang="en-IO" sz="2000" b="1" kern="1200" dirty="0">
            <a:solidFill>
              <a:schemeClr val="tx1"/>
            </a:solidFill>
            <a:latin typeface="Candara" panose="020E0502030303020204" pitchFamily="34" charset="0"/>
          </a:endParaRPr>
        </a:p>
      </dsp:txBody>
      <dsp:txXfrm>
        <a:off x="2897939" y="3242043"/>
        <a:ext cx="1258613" cy="1088848"/>
      </dsp:txXfrm>
    </dsp:sp>
    <dsp:sp modelId="{07C0DFFA-2844-4470-B85C-9232DD1F3B08}">
      <dsp:nvSpPr>
        <dsp:cNvPr id="0" name=""/>
        <dsp:cNvSpPr/>
      </dsp:nvSpPr>
      <dsp:spPr>
        <a:xfrm>
          <a:off x="2585955" y="999490"/>
          <a:ext cx="1882581" cy="1628654"/>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Candara" panose="020E0502030303020204" pitchFamily="34" charset="0"/>
            </a:rPr>
            <a:t>Designing &amp; Applying the Solution</a:t>
          </a:r>
          <a:endParaRPr lang="en-IO" sz="1800" b="1" kern="1200" dirty="0">
            <a:solidFill>
              <a:schemeClr val="tx1"/>
            </a:solidFill>
            <a:latin typeface="Candara" panose="020E0502030303020204" pitchFamily="34" charset="0"/>
          </a:endParaRPr>
        </a:p>
      </dsp:txBody>
      <dsp:txXfrm>
        <a:off x="2897939" y="1269393"/>
        <a:ext cx="1258613" cy="108884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4FD58-0777-4071-B0AF-EBB6DCE63706}" type="datetimeFigureOut">
              <a:rPr lang="en-IO" smtClean="0"/>
              <a:t>29/10/2024</a:t>
            </a:fld>
            <a:endParaRPr lang="en-I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462C7-A820-40B4-ADDE-94F6F755CCEB}" type="slidenum">
              <a:rPr lang="en-IO" smtClean="0"/>
              <a:t>‹#›</a:t>
            </a:fld>
            <a:endParaRPr lang="en-IO"/>
          </a:p>
        </p:txBody>
      </p:sp>
    </p:spTree>
    <p:extLst>
      <p:ext uri="{BB962C8B-B14F-4D97-AF65-F5344CB8AC3E}">
        <p14:creationId xmlns:p14="http://schemas.microsoft.com/office/powerpoint/2010/main" val="216966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O" dirty="0"/>
          </a:p>
        </p:txBody>
      </p:sp>
      <p:sp>
        <p:nvSpPr>
          <p:cNvPr id="4" name="Slide Number Placeholder 3"/>
          <p:cNvSpPr>
            <a:spLocks noGrp="1"/>
          </p:cNvSpPr>
          <p:nvPr>
            <p:ph type="sldNum" sz="quarter" idx="5"/>
          </p:nvPr>
        </p:nvSpPr>
        <p:spPr/>
        <p:txBody>
          <a:bodyPr/>
          <a:lstStyle/>
          <a:p>
            <a:fld id="{DC7462C7-A820-40B4-ADDE-94F6F755CCEB}" type="slidenum">
              <a:rPr lang="en-IO" smtClean="0"/>
              <a:t>9</a:t>
            </a:fld>
            <a:endParaRPr lang="en-IO"/>
          </a:p>
        </p:txBody>
      </p:sp>
    </p:spTree>
    <p:extLst>
      <p:ext uri="{BB962C8B-B14F-4D97-AF65-F5344CB8AC3E}">
        <p14:creationId xmlns:p14="http://schemas.microsoft.com/office/powerpoint/2010/main" val="313779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1A2A2-8820-4A0B-A8D3-7ADA717C0D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60654" y="1918"/>
            <a:ext cx="1026782" cy="1026782"/>
          </a:xfrm>
          <a:prstGeom prst="rect">
            <a:avLst/>
          </a:prstGeom>
        </p:spPr>
      </p:pic>
    </p:spTree>
    <p:extLst>
      <p:ext uri="{BB962C8B-B14F-4D97-AF65-F5344CB8AC3E}">
        <p14:creationId xmlns:p14="http://schemas.microsoft.com/office/powerpoint/2010/main" val="24644852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79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71C482-DB73-4098-AA69-25923E8292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2" name="Title 1">
            <a:extLst>
              <a:ext uri="{FF2B5EF4-FFF2-40B4-BE49-F238E27FC236}">
                <a16:creationId xmlns:a16="http://schemas.microsoft.com/office/drawing/2014/main" id="{5D470B30-DDE9-438D-ADFF-6BA802B15DC1}"/>
              </a:ext>
            </a:extLst>
          </p:cNvPr>
          <p:cNvSpPr>
            <a:spLocks noGrp="1"/>
          </p:cNvSpPr>
          <p:nvPr>
            <p:ph type="ctrTitle" idx="4294967295"/>
          </p:nvPr>
        </p:nvSpPr>
        <p:spPr>
          <a:xfrm>
            <a:off x="1524000" y="1274365"/>
            <a:ext cx="9144000" cy="2387600"/>
          </a:xfrm>
          <a:prstGeom prst="rect">
            <a:avLst/>
          </a:prstGeom>
        </p:spPr>
        <p:txBody>
          <a:bodyPr/>
          <a:lstStyle/>
          <a:p>
            <a:pPr algn="ctr"/>
            <a:r>
              <a:rPr lang="en-US" sz="4000" b="1" dirty="0">
                <a:latin typeface="Candara" panose="020E0502030303020204" pitchFamily="34" charset="0"/>
              </a:rPr>
              <a:t>Fundamentals of Business Analytics</a:t>
            </a:r>
            <a:br>
              <a:rPr lang="en-US" sz="4000" b="1" dirty="0">
                <a:latin typeface="Candara" panose="020E0502030303020204" pitchFamily="34" charset="0"/>
              </a:rPr>
            </a:br>
            <a:r>
              <a:rPr lang="en-US" sz="3200" b="1" dirty="0">
                <a:latin typeface="Candara" panose="020E0502030303020204" pitchFamily="34" charset="0"/>
              </a:rPr>
              <a:t/>
            </a:r>
            <a:br>
              <a:rPr lang="en-US" sz="3200" b="1" dirty="0">
                <a:latin typeface="Candara" panose="020E0502030303020204" pitchFamily="34" charset="0"/>
              </a:rPr>
            </a:br>
            <a:r>
              <a:rPr lang="en-US" sz="3200" b="1" dirty="0">
                <a:solidFill>
                  <a:schemeClr val="bg1"/>
                </a:solidFill>
                <a:latin typeface="Candara" panose="020E0502030303020204" pitchFamily="34" charset="0"/>
              </a:rPr>
              <a:t>.</a:t>
            </a:r>
            <a:r>
              <a:rPr lang="en-US" sz="5400" b="1" dirty="0">
                <a:latin typeface="Candara" panose="020E0502030303020204" pitchFamily="34" charset="0"/>
              </a:rPr>
              <a:t/>
            </a:r>
            <a:br>
              <a:rPr lang="en-US" sz="5400" b="1" dirty="0">
                <a:latin typeface="Candara" panose="020E0502030303020204" pitchFamily="34" charset="0"/>
              </a:rPr>
            </a:br>
            <a:r>
              <a:rPr lang="en-US" sz="3200" b="1" dirty="0">
                <a:latin typeface="Candara" panose="020E0502030303020204" pitchFamily="34" charset="0"/>
              </a:rPr>
              <a:t>Unit – </a:t>
            </a:r>
            <a:r>
              <a:rPr lang="en-US" sz="3600" b="1" dirty="0" smtClean="0">
                <a:latin typeface="Candara" panose="020E0502030303020204" pitchFamily="34" charset="0"/>
              </a:rPr>
              <a:t>I</a:t>
            </a:r>
            <a:r>
              <a:rPr lang="en-US" sz="3200" b="1" dirty="0" smtClean="0">
                <a:latin typeface="Candara" panose="020E0502030303020204" pitchFamily="34" charset="0"/>
              </a:rPr>
              <a:t> </a:t>
            </a:r>
            <a:r>
              <a:rPr lang="en-US" sz="3200" b="1" dirty="0">
                <a:latin typeface="Candara" panose="020E0502030303020204" pitchFamily="34" charset="0"/>
              </a:rPr>
              <a:t/>
            </a:r>
            <a:br>
              <a:rPr lang="en-US" sz="3200" b="1" dirty="0">
                <a:latin typeface="Candara" panose="020E0502030303020204" pitchFamily="34" charset="0"/>
              </a:rPr>
            </a:br>
            <a:r>
              <a:rPr lang="en-US" sz="3200" dirty="0">
                <a:latin typeface="Candara" panose="020E0502030303020204" pitchFamily="34" charset="0"/>
              </a:rPr>
              <a:t>Introduction to Business Analytics</a:t>
            </a:r>
            <a:endParaRPr lang="en-IO" sz="3200" dirty="0">
              <a:latin typeface="Candara" panose="020E0502030303020204" pitchFamily="34" charset="0"/>
            </a:endParaRPr>
          </a:p>
        </p:txBody>
      </p:sp>
      <p:sp>
        <p:nvSpPr>
          <p:cNvPr id="3" name="Subtitle 2">
            <a:extLst>
              <a:ext uri="{FF2B5EF4-FFF2-40B4-BE49-F238E27FC236}">
                <a16:creationId xmlns:a16="http://schemas.microsoft.com/office/drawing/2014/main" id="{60F98853-76B1-443E-80C2-0DC006F726A3}"/>
              </a:ext>
            </a:extLst>
          </p:cNvPr>
          <p:cNvSpPr>
            <a:spLocks noGrp="1"/>
          </p:cNvSpPr>
          <p:nvPr>
            <p:ph type="subTitle" idx="4294967295"/>
          </p:nvPr>
        </p:nvSpPr>
        <p:spPr>
          <a:xfrm>
            <a:off x="1524000" y="4124901"/>
            <a:ext cx="9144000" cy="1655762"/>
          </a:xfrm>
          <a:prstGeom prst="rect">
            <a:avLst/>
          </a:prstGeom>
        </p:spPr>
        <p:txBody>
          <a:bodyPr/>
          <a:lstStyle/>
          <a:p>
            <a:pPr marL="0" indent="0" algn="ctr">
              <a:buNone/>
            </a:pPr>
            <a:r>
              <a:rPr lang="en-US" sz="2500" b="1" dirty="0">
                <a:latin typeface="Candara" panose="020E0502030303020204" pitchFamily="34" charset="0"/>
              </a:rPr>
              <a:t>Sai Ram B</a:t>
            </a:r>
            <a:r>
              <a:rPr lang="en-US" b="1" dirty="0">
                <a:latin typeface="Candara" panose="020E0502030303020204" pitchFamily="34" charset="0"/>
              </a:rPr>
              <a:t/>
            </a:r>
            <a:br>
              <a:rPr lang="en-US" b="1" dirty="0">
                <a:latin typeface="Candara" panose="020E0502030303020204" pitchFamily="34" charset="0"/>
              </a:rPr>
            </a:br>
            <a:r>
              <a:rPr lang="en-US" sz="1800" dirty="0">
                <a:latin typeface="Candara" panose="020E0502030303020204" pitchFamily="34" charset="0"/>
              </a:rPr>
              <a:t>Lecturer</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31254776"/>
      </p:ext>
    </p:extLst>
  </p:cSld>
  <p:clrMapOvr>
    <a:masterClrMapping/>
  </p:clrMapOvr>
  <mc:AlternateContent xmlns:mc="http://schemas.openxmlformats.org/markup-compatibility/2006">
    <mc:Choice xmlns:p14="http://schemas.microsoft.com/office/powerpoint/2010/main" Requires="p14">
      <p:transition spd="slow" p14:dur="2000" advTm="43197"/>
    </mc:Choice>
    <mc:Fallback>
      <p:transition spd="slow" advTm="43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496D1472-8461-44D1-836D-C2634E9DA900}"/>
              </a:ext>
            </a:extLst>
          </p:cNvPr>
          <p:cNvSpPr/>
          <p:nvPr/>
        </p:nvSpPr>
        <p:spPr>
          <a:xfrm>
            <a:off x="6319850" y="1787762"/>
            <a:ext cx="866746" cy="746816"/>
          </a:xfrm>
          <a:prstGeom prst="hexagon">
            <a:avLst>
              <a:gd name="adj" fmla="val 28900"/>
              <a:gd name="vf" fmla="val 115470"/>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O"/>
          </a:p>
        </p:txBody>
      </p:sp>
      <p:sp>
        <p:nvSpPr>
          <p:cNvPr id="12" name="Hexagon 11">
            <a:extLst>
              <a:ext uri="{FF2B5EF4-FFF2-40B4-BE49-F238E27FC236}">
                <a16:creationId xmlns:a16="http://schemas.microsoft.com/office/drawing/2014/main" id="{1B476385-863D-4DF4-8C19-58354B947657}"/>
              </a:ext>
            </a:extLst>
          </p:cNvPr>
          <p:cNvSpPr/>
          <p:nvPr/>
        </p:nvSpPr>
        <p:spPr>
          <a:xfrm>
            <a:off x="6667293" y="4805509"/>
            <a:ext cx="820782" cy="707213"/>
          </a:xfrm>
          <a:prstGeom prst="hexagon">
            <a:avLst>
              <a:gd name="adj" fmla="val 28900"/>
              <a:gd name="vf" fmla="val 115470"/>
            </a:avLst>
          </a:prstGeom>
          <a:solidFill>
            <a:schemeClr val="accent3">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O"/>
          </a:p>
        </p:txBody>
      </p:sp>
      <p:sp>
        <p:nvSpPr>
          <p:cNvPr id="4" name="TextBox 3">
            <a:extLst>
              <a:ext uri="{FF2B5EF4-FFF2-40B4-BE49-F238E27FC236}">
                <a16:creationId xmlns:a16="http://schemas.microsoft.com/office/drawing/2014/main" id="{A7BB4A4D-B0AC-43FC-AEA4-B687139A5494}"/>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Analytics Life Cycle</a:t>
            </a:r>
            <a:endParaRPr lang="en-IO" sz="4000" b="1" dirty="0"/>
          </a:p>
        </p:txBody>
      </p:sp>
      <p:graphicFrame>
        <p:nvGraphicFramePr>
          <p:cNvPr id="3" name="Diagram 2">
            <a:extLst>
              <a:ext uri="{FF2B5EF4-FFF2-40B4-BE49-F238E27FC236}">
                <a16:creationId xmlns:a16="http://schemas.microsoft.com/office/drawing/2014/main" id="{4F60C667-ED33-4FF4-9BC6-927851D43CD3}"/>
              </a:ext>
            </a:extLst>
          </p:cNvPr>
          <p:cNvGraphicFramePr/>
          <p:nvPr>
            <p:extLst>
              <p:ext uri="{D42A27DB-BD31-4B8C-83A1-F6EECF244321}">
                <p14:modId xmlns:p14="http://schemas.microsoft.com/office/powerpoint/2010/main" val="3436602975"/>
              </p:ext>
            </p:extLst>
          </p:nvPr>
        </p:nvGraphicFramePr>
        <p:xfrm>
          <a:off x="800912" y="924734"/>
          <a:ext cx="10515601" cy="5602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1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1B7207-7B53-4996-8B44-DF37CDD32D14}"/>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 </a:t>
            </a:r>
            <a:endParaRPr lang="en-IO" sz="4000" b="1" dirty="0">
              <a:latin typeface="Candara" panose="020E0502030303020204" pitchFamily="34" charset="0"/>
            </a:endParaRPr>
          </a:p>
        </p:txBody>
      </p:sp>
      <p:sp>
        <p:nvSpPr>
          <p:cNvPr id="9" name="TextBox 8">
            <a:extLst>
              <a:ext uri="{FF2B5EF4-FFF2-40B4-BE49-F238E27FC236}">
                <a16:creationId xmlns:a16="http://schemas.microsoft.com/office/drawing/2014/main" id="{4A9BAAFE-4810-4031-BEBE-1495062D54EB}"/>
              </a:ext>
            </a:extLst>
          </p:cNvPr>
          <p:cNvSpPr txBox="1"/>
          <p:nvPr/>
        </p:nvSpPr>
        <p:spPr>
          <a:xfrm>
            <a:off x="838200" y="1195286"/>
            <a:ext cx="10515600" cy="837473"/>
          </a:xfrm>
          <a:prstGeom prst="rect">
            <a:avLst/>
          </a:prstGeom>
          <a:noFill/>
        </p:spPr>
        <p:txBody>
          <a:bodyPr wrap="square" rtlCol="0">
            <a:spAutoFit/>
          </a:bodyPr>
          <a:lstStyle/>
          <a:p>
            <a:pPr algn="ctr">
              <a:lnSpc>
                <a:spcPct val="150000"/>
              </a:lnSpc>
            </a:pPr>
            <a:r>
              <a:rPr lang="en-US" sz="3600" dirty="0">
                <a:latin typeface="Candara" panose="020E0502030303020204" pitchFamily="34" charset="0"/>
              </a:rPr>
              <a:t> </a:t>
            </a:r>
          </a:p>
        </p:txBody>
      </p:sp>
      <p:sp>
        <p:nvSpPr>
          <p:cNvPr id="10" name="TextBox 9">
            <a:extLst>
              <a:ext uri="{FF2B5EF4-FFF2-40B4-BE49-F238E27FC236}">
                <a16:creationId xmlns:a16="http://schemas.microsoft.com/office/drawing/2014/main" id="{A5AF36C9-C045-4D4D-BFB6-848EEDD5FB19}"/>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Analytics Applications</a:t>
            </a:r>
            <a:endParaRPr lang="en-IO" sz="4000" b="1" dirty="0">
              <a:latin typeface="Candara" panose="020E0502030303020204" pitchFamily="34" charset="0"/>
            </a:endParaRPr>
          </a:p>
        </p:txBody>
      </p:sp>
      <p:sp>
        <p:nvSpPr>
          <p:cNvPr id="11" name="TextBox 10">
            <a:extLst>
              <a:ext uri="{FF2B5EF4-FFF2-40B4-BE49-F238E27FC236}">
                <a16:creationId xmlns:a16="http://schemas.microsoft.com/office/drawing/2014/main" id="{CD31DF33-E773-4FB6-9922-6808353C66D8}"/>
              </a:ext>
            </a:extLst>
          </p:cNvPr>
          <p:cNvSpPr txBox="1"/>
          <p:nvPr/>
        </p:nvSpPr>
        <p:spPr>
          <a:xfrm>
            <a:off x="838200" y="1195286"/>
            <a:ext cx="10515600" cy="1830758"/>
          </a:xfrm>
          <a:prstGeom prst="rect">
            <a:avLst/>
          </a:prstGeom>
          <a:noFill/>
        </p:spPr>
        <p:txBody>
          <a:bodyPr wrap="square" rtlCol="0">
            <a:spAutoFit/>
          </a:bodyPr>
          <a:lstStyle/>
          <a:p>
            <a:pPr algn="ctr">
              <a:lnSpc>
                <a:spcPct val="150000"/>
              </a:lnSpc>
            </a:pPr>
            <a:r>
              <a:rPr lang="en-US" sz="2600" dirty="0">
                <a:effectLst/>
                <a:latin typeface="Candara" panose="020E0502030303020204" pitchFamily="34" charset="0"/>
                <a:ea typeface="Times New Roman" panose="02020603050405020304" pitchFamily="18" charset="0"/>
              </a:rPr>
              <a:t>The world has witnessed significant changes and tremendous growth in organizations that have adopted the concepts and principles of business analytics. Business analytics can be applied to a wide range of industries.</a:t>
            </a:r>
            <a:endParaRPr lang="en-US" sz="2600" dirty="0">
              <a:latin typeface="Candara" panose="020E0502030303020204" pitchFamily="34" charset="0"/>
            </a:endParaRPr>
          </a:p>
        </p:txBody>
      </p:sp>
      <p:sp>
        <p:nvSpPr>
          <p:cNvPr id="12" name="Rectangle 11">
            <a:extLst>
              <a:ext uri="{FF2B5EF4-FFF2-40B4-BE49-F238E27FC236}">
                <a16:creationId xmlns:a16="http://schemas.microsoft.com/office/drawing/2014/main" id="{BD319FC5-6B58-4A7D-A612-3152CC1A9312}"/>
              </a:ext>
            </a:extLst>
          </p:cNvPr>
          <p:cNvSpPr/>
          <p:nvPr/>
        </p:nvSpPr>
        <p:spPr>
          <a:xfrm>
            <a:off x="2704590" y="3787800"/>
            <a:ext cx="3404681" cy="837473"/>
          </a:xfrm>
          <a:prstGeom prst="rect">
            <a:avLst/>
          </a:prstGeom>
          <a:gradFill flip="none" rotWithShape="1">
            <a:gsLst>
              <a:gs pos="0">
                <a:srgbClr val="7030A0">
                  <a:tint val="66000"/>
                  <a:satMod val="160000"/>
                </a:srgbClr>
              </a:gs>
              <a:gs pos="61000">
                <a:srgbClr val="7030A0">
                  <a:tint val="44500"/>
                  <a:satMod val="160000"/>
                </a:srgbClr>
              </a:gs>
              <a:gs pos="100000">
                <a:srgbClr val="7030A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Candara" panose="020E0502030303020204" pitchFamily="34" charset="0"/>
              </a:rPr>
              <a:t>Finance</a:t>
            </a:r>
            <a:endParaRPr lang="en-IO" sz="2600" b="1" dirty="0">
              <a:solidFill>
                <a:schemeClr val="tx1"/>
              </a:solidFill>
              <a:latin typeface="Candara" panose="020E0502030303020204" pitchFamily="34" charset="0"/>
            </a:endParaRPr>
          </a:p>
        </p:txBody>
      </p:sp>
      <p:sp>
        <p:nvSpPr>
          <p:cNvPr id="13" name="Rectangle 12">
            <a:extLst>
              <a:ext uri="{FF2B5EF4-FFF2-40B4-BE49-F238E27FC236}">
                <a16:creationId xmlns:a16="http://schemas.microsoft.com/office/drawing/2014/main" id="{941BC460-2029-47A9-9F67-DF28B7892571}"/>
              </a:ext>
            </a:extLst>
          </p:cNvPr>
          <p:cNvSpPr/>
          <p:nvPr/>
        </p:nvSpPr>
        <p:spPr>
          <a:xfrm>
            <a:off x="875487" y="4756828"/>
            <a:ext cx="3404681" cy="92737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latin typeface="Candara" panose="020E0502030303020204" pitchFamily="34" charset="0"/>
              </a:rPr>
              <a:t>Human Resource Management (HRM)</a:t>
            </a:r>
            <a:endParaRPr lang="en-IO" sz="2500" b="1" dirty="0">
              <a:solidFill>
                <a:schemeClr val="tx1"/>
              </a:solidFill>
              <a:latin typeface="Candara" panose="020E0502030303020204" pitchFamily="34" charset="0"/>
            </a:endParaRPr>
          </a:p>
        </p:txBody>
      </p:sp>
      <p:sp>
        <p:nvSpPr>
          <p:cNvPr id="14" name="Rectangle 13">
            <a:extLst>
              <a:ext uri="{FF2B5EF4-FFF2-40B4-BE49-F238E27FC236}">
                <a16:creationId xmlns:a16="http://schemas.microsoft.com/office/drawing/2014/main" id="{B7236D9C-D368-4890-A354-01E143B00ED9}"/>
              </a:ext>
            </a:extLst>
          </p:cNvPr>
          <p:cNvSpPr/>
          <p:nvPr/>
        </p:nvSpPr>
        <p:spPr>
          <a:xfrm>
            <a:off x="7949119" y="4756829"/>
            <a:ext cx="3404681" cy="927371"/>
          </a:xfrm>
          <a:prstGeom prst="rect">
            <a:avLst/>
          </a:prstGeom>
          <a:gradFill flip="none" rotWithShape="1">
            <a:gsLst>
              <a:gs pos="0">
                <a:srgbClr val="7030A0">
                  <a:tint val="66000"/>
                  <a:satMod val="160000"/>
                </a:srgbClr>
              </a:gs>
              <a:gs pos="24000">
                <a:srgbClr val="7030A0">
                  <a:tint val="44500"/>
                  <a:satMod val="160000"/>
                </a:srgbClr>
              </a:gs>
              <a:gs pos="100000">
                <a:srgbClr val="7030A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latin typeface="Candara" panose="020E0502030303020204" pitchFamily="34" charset="0"/>
              </a:rPr>
              <a:t>Production &amp; Inventory Management</a:t>
            </a:r>
            <a:endParaRPr lang="en-IO" sz="2500" b="1" dirty="0">
              <a:solidFill>
                <a:schemeClr val="tx1"/>
              </a:solidFill>
              <a:latin typeface="Candara" panose="020E0502030303020204" pitchFamily="34" charset="0"/>
            </a:endParaRPr>
          </a:p>
        </p:txBody>
      </p:sp>
      <p:sp>
        <p:nvSpPr>
          <p:cNvPr id="15" name="Rectangle 14">
            <a:extLst>
              <a:ext uri="{FF2B5EF4-FFF2-40B4-BE49-F238E27FC236}">
                <a16:creationId xmlns:a16="http://schemas.microsoft.com/office/drawing/2014/main" id="{79DA20DA-92DE-445A-828A-D4C4FF1DB028}"/>
              </a:ext>
            </a:extLst>
          </p:cNvPr>
          <p:cNvSpPr/>
          <p:nvPr/>
        </p:nvSpPr>
        <p:spPr>
          <a:xfrm>
            <a:off x="4417675" y="4756605"/>
            <a:ext cx="3404681" cy="92737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latin typeface="Candara" panose="020E0502030303020204" pitchFamily="34" charset="0"/>
              </a:rPr>
              <a:t>Customer Relationship Management (CRM)</a:t>
            </a:r>
            <a:endParaRPr lang="en-IO" sz="2500" b="1" dirty="0">
              <a:solidFill>
                <a:schemeClr val="tx1"/>
              </a:solidFill>
              <a:latin typeface="Candara" panose="020E0502030303020204" pitchFamily="34" charset="0"/>
            </a:endParaRPr>
          </a:p>
        </p:txBody>
      </p:sp>
      <p:sp>
        <p:nvSpPr>
          <p:cNvPr id="16" name="Rectangle 15">
            <a:extLst>
              <a:ext uri="{FF2B5EF4-FFF2-40B4-BE49-F238E27FC236}">
                <a16:creationId xmlns:a16="http://schemas.microsoft.com/office/drawing/2014/main" id="{D267873B-8286-4776-B69F-B61BAEC0824B}"/>
              </a:ext>
            </a:extLst>
          </p:cNvPr>
          <p:cNvSpPr/>
          <p:nvPr/>
        </p:nvSpPr>
        <p:spPr>
          <a:xfrm>
            <a:off x="6252959" y="3787800"/>
            <a:ext cx="3404681" cy="8388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Candara" panose="020E0502030303020204" pitchFamily="34" charset="0"/>
              </a:rPr>
              <a:t>Sales &amp; Marketing</a:t>
            </a:r>
            <a:endParaRPr lang="en-IO" sz="26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290456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6C125-8B99-48EE-91DB-7A5807270D48}"/>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Importance of Business Analytics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B8145403-751D-4FC0-85F7-37E08213C2BF}"/>
              </a:ext>
            </a:extLst>
          </p:cNvPr>
          <p:cNvSpPr txBox="1"/>
          <p:nvPr/>
        </p:nvSpPr>
        <p:spPr>
          <a:xfrm>
            <a:off x="838200" y="995261"/>
            <a:ext cx="10515600" cy="3172150"/>
          </a:xfrm>
          <a:prstGeom prst="rect">
            <a:avLst/>
          </a:prstGeom>
          <a:noFill/>
        </p:spPr>
        <p:txBody>
          <a:bodyPr wrap="square" rtlCol="0">
            <a:spAutoFit/>
          </a:bodyPr>
          <a:lstStyle/>
          <a:p>
            <a:pPr marL="342900" lvl="0" indent="-342900" algn="ctr">
              <a:lnSpc>
                <a:spcPct val="150000"/>
              </a:lnSpc>
              <a:spcAft>
                <a:spcPts val="1050"/>
              </a:spcAft>
              <a:buSzPts val="1000"/>
              <a:buFont typeface="Symbol" panose="05050102010706020507" pitchFamily="18" charset="2"/>
              <a:buChar char=""/>
              <a:tabLst>
                <a:tab pos="38100" algn="l"/>
              </a:tabLst>
            </a:pPr>
            <a:r>
              <a:rPr lang="en-IO" sz="2600" dirty="0">
                <a:effectLst/>
                <a:latin typeface="Candara" panose="020E0502030303020204" pitchFamily="34" charset="0"/>
                <a:ea typeface="Times New Roman" panose="02020603050405020304" pitchFamily="18" charset="0"/>
              </a:rPr>
              <a:t>Business analytics can transform raw data into more valuable inputs to leverage this information in decision making.</a:t>
            </a:r>
            <a:endParaRPr lang="en-US" sz="2600" dirty="0">
              <a:effectLst/>
              <a:latin typeface="Candara" panose="020E0502030303020204" pitchFamily="34" charset="0"/>
              <a:ea typeface="Times New Roman" panose="02020603050405020304" pitchFamily="18" charset="0"/>
            </a:endParaRPr>
          </a:p>
          <a:p>
            <a:pPr marL="342900" lvl="0" indent="-342900" algn="ctr">
              <a:lnSpc>
                <a:spcPct val="150000"/>
              </a:lnSpc>
              <a:spcAft>
                <a:spcPts val="1050"/>
              </a:spcAft>
              <a:buSzPts val="1000"/>
              <a:buFont typeface="Symbol" panose="05050102010706020507" pitchFamily="18" charset="2"/>
              <a:buChar char=""/>
              <a:tabLst>
                <a:tab pos="38100" algn="l"/>
              </a:tabLst>
            </a:pPr>
            <a:r>
              <a:rPr lang="en-IO" sz="2600" dirty="0">
                <a:effectLst/>
                <a:latin typeface="Candara" panose="020E0502030303020204" pitchFamily="34" charset="0"/>
                <a:ea typeface="Times New Roman" panose="02020603050405020304" pitchFamily="18" charset="0"/>
              </a:rPr>
              <a:t>To stay competitive, companies need to be ahead of their peers and have all the latest toolsets to assist their decision making in improving efficiency as well as generating more profits.</a:t>
            </a:r>
            <a:endParaRPr lang="en-US" sz="2600" dirty="0">
              <a:latin typeface="Candara" panose="020E0502030303020204" pitchFamily="34" charset="0"/>
            </a:endParaRPr>
          </a:p>
        </p:txBody>
      </p:sp>
    </p:spTree>
    <p:extLst>
      <p:ext uri="{BB962C8B-B14F-4D97-AF65-F5344CB8AC3E}">
        <p14:creationId xmlns:p14="http://schemas.microsoft.com/office/powerpoint/2010/main" val="201286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BC528-40BC-4334-BDC0-70E6F231235D}"/>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Scales of Measurement</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6F6662DE-55EA-4C98-90B8-0E1EACB0E2DE}"/>
              </a:ext>
            </a:extLst>
          </p:cNvPr>
          <p:cNvSpPr txBox="1"/>
          <p:nvPr/>
        </p:nvSpPr>
        <p:spPr>
          <a:xfrm>
            <a:off x="838200" y="1195286"/>
            <a:ext cx="10515600" cy="3285451"/>
          </a:xfrm>
          <a:prstGeom prst="rect">
            <a:avLst/>
          </a:prstGeom>
          <a:noFill/>
        </p:spPr>
        <p:txBody>
          <a:bodyPr wrap="square" rtlCol="0">
            <a:spAutoFit/>
          </a:bodyPr>
          <a:lstStyle/>
          <a:p>
            <a:pPr algn="ctr">
              <a:lnSpc>
                <a:spcPct val="150000"/>
              </a:lnSpc>
              <a:spcAft>
                <a:spcPts val="1950"/>
              </a:spcAft>
            </a:pPr>
            <a:r>
              <a:rPr lang="en-US" sz="2600" dirty="0">
                <a:latin typeface="Candara" panose="020E0502030303020204" pitchFamily="34" charset="0"/>
                <a:ea typeface="Times New Roman" panose="02020603050405020304" pitchFamily="18" charset="0"/>
                <a:cs typeface="Poppins" panose="00000500000000000000" pitchFamily="2" charset="0"/>
              </a:rPr>
              <a:t>S</a:t>
            </a:r>
            <a:r>
              <a:rPr lang="en-US" sz="2600" dirty="0">
                <a:effectLst/>
                <a:latin typeface="Candara" panose="020E0502030303020204" pitchFamily="34" charset="0"/>
                <a:ea typeface="Times New Roman" panose="02020603050405020304" pitchFamily="18" charset="0"/>
                <a:cs typeface="Poppins" panose="00000500000000000000" pitchFamily="2" charset="0"/>
              </a:rPr>
              <a:t>cale is a device or an object used to measure or quantify any event or another object.</a:t>
            </a:r>
          </a:p>
          <a:p>
            <a:pPr algn="ctr">
              <a:lnSpc>
                <a:spcPct val="150000"/>
              </a:lnSpc>
              <a:spcAft>
                <a:spcPts val="1950"/>
              </a:spcAft>
            </a:pPr>
            <a:r>
              <a:rPr lang="en-US" sz="2600" dirty="0">
                <a:effectLst/>
                <a:latin typeface="Candara" panose="020E0502030303020204" pitchFamily="34" charset="0"/>
                <a:ea typeface="Times New Roman" panose="02020603050405020304" pitchFamily="18" charset="0"/>
                <a:cs typeface="Poppins" panose="00000500000000000000" pitchFamily="2" charset="0"/>
              </a:rPr>
              <a:t>In Statistics, the variables or numbers are defined and categorized using different scales of measurements.</a:t>
            </a:r>
            <a:r>
              <a:rPr lang="en-US" sz="2600" dirty="0">
                <a:latin typeface="Candara" panose="020E0502030303020204" pitchFamily="34" charset="0"/>
                <a:ea typeface="Times New Roman" panose="02020603050405020304" pitchFamily="18" charset="0"/>
                <a:cs typeface="Poppins" panose="00000500000000000000" pitchFamily="2" charset="0"/>
              </a:rPr>
              <a:t> </a:t>
            </a:r>
            <a:r>
              <a:rPr lang="en-US" sz="2600" dirty="0">
                <a:effectLst/>
                <a:latin typeface="Candara" panose="020E0502030303020204" pitchFamily="34" charset="0"/>
                <a:ea typeface="Times New Roman" panose="02020603050405020304" pitchFamily="18" charset="0"/>
                <a:cs typeface="Poppins" panose="00000500000000000000" pitchFamily="2" charset="0"/>
              </a:rPr>
              <a:t>Each level of measurement scale has specific properties that determine the various use of statistical analysis. </a:t>
            </a:r>
            <a:endParaRPr lang="en-IO"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703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CBA3A-6D5E-473C-A9C9-204C9AE3D687}"/>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Scales of Measurement</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0715652E-A6E0-4600-9AE8-A12A924CFF49}"/>
              </a:ext>
            </a:extLst>
          </p:cNvPr>
          <p:cNvSpPr txBox="1"/>
          <p:nvPr/>
        </p:nvSpPr>
        <p:spPr>
          <a:xfrm>
            <a:off x="838200" y="1014311"/>
            <a:ext cx="10515600" cy="1228478"/>
          </a:xfrm>
          <a:prstGeom prst="rect">
            <a:avLst/>
          </a:prstGeom>
          <a:noFill/>
        </p:spPr>
        <p:txBody>
          <a:bodyPr wrap="square" rtlCol="0">
            <a:spAutoFit/>
          </a:bodyPr>
          <a:lstStyle/>
          <a:p>
            <a:pPr algn="ctr">
              <a:lnSpc>
                <a:spcPct val="150000"/>
              </a:lnSpc>
              <a:spcAft>
                <a:spcPts val="1200"/>
              </a:spcAft>
            </a:pPr>
            <a:r>
              <a:rPr lang="en-IO" sz="2600" dirty="0">
                <a:effectLst/>
                <a:latin typeface="Candara" panose="020E0502030303020204" pitchFamily="34" charset="0"/>
                <a:ea typeface="Times New Roman" panose="02020603050405020304" pitchFamily="18" charset="0"/>
                <a:cs typeface="Poppins" panose="00000500000000000000" pitchFamily="2" charset="0"/>
              </a:rPr>
              <a:t>There are four different scales of measurement. The data can be defined as being one of the four scales. The four types of scales are:</a:t>
            </a:r>
            <a:endParaRPr lang="en-IO"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BABF98F2-43D3-4103-B0EF-2E40CA70AC06}"/>
              </a:ext>
            </a:extLst>
          </p:cNvPr>
          <p:cNvSpPr/>
          <p:nvPr/>
        </p:nvSpPr>
        <p:spPr>
          <a:xfrm>
            <a:off x="2571750" y="2574319"/>
            <a:ext cx="3590925" cy="6858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Candara" panose="020E0502030303020204" pitchFamily="34" charset="0"/>
              </a:rPr>
              <a:t>i</a:t>
            </a:r>
            <a:r>
              <a:rPr lang="en-US" sz="2600" dirty="0">
                <a:solidFill>
                  <a:schemeClr val="tx1"/>
                </a:solidFill>
                <a:latin typeface="Candara" panose="020E0502030303020204" pitchFamily="34" charset="0"/>
              </a:rPr>
              <a:t>. Nominal Scale</a:t>
            </a:r>
            <a:endParaRPr lang="en-IO" sz="2600" dirty="0">
              <a:solidFill>
                <a:schemeClr val="tx1"/>
              </a:solidFill>
              <a:latin typeface="Candara" panose="020E0502030303020204" pitchFamily="34" charset="0"/>
            </a:endParaRPr>
          </a:p>
        </p:txBody>
      </p:sp>
      <p:sp>
        <p:nvSpPr>
          <p:cNvPr id="9" name="Rectangle 8">
            <a:extLst>
              <a:ext uri="{FF2B5EF4-FFF2-40B4-BE49-F238E27FC236}">
                <a16:creationId xmlns:a16="http://schemas.microsoft.com/office/drawing/2014/main" id="{737230FF-A992-4874-8D04-D396D40DCF1D}"/>
              </a:ext>
            </a:extLst>
          </p:cNvPr>
          <p:cNvSpPr/>
          <p:nvPr/>
        </p:nvSpPr>
        <p:spPr>
          <a:xfrm>
            <a:off x="2571750" y="3381375"/>
            <a:ext cx="3590925" cy="685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ii. Ordinal Scale</a:t>
            </a:r>
            <a:endParaRPr lang="en-IO" sz="2600" dirty="0">
              <a:solidFill>
                <a:schemeClr val="tx1"/>
              </a:solidFill>
              <a:latin typeface="Candara" panose="020E0502030303020204" pitchFamily="34" charset="0"/>
            </a:endParaRPr>
          </a:p>
        </p:txBody>
      </p:sp>
      <p:sp>
        <p:nvSpPr>
          <p:cNvPr id="10" name="Rectangle 9">
            <a:extLst>
              <a:ext uri="{FF2B5EF4-FFF2-40B4-BE49-F238E27FC236}">
                <a16:creationId xmlns:a16="http://schemas.microsoft.com/office/drawing/2014/main" id="{DBBBA3CC-E833-4A42-BD12-03347002B7F4}"/>
              </a:ext>
            </a:extLst>
          </p:cNvPr>
          <p:cNvSpPr/>
          <p:nvPr/>
        </p:nvSpPr>
        <p:spPr>
          <a:xfrm>
            <a:off x="2571750" y="4191000"/>
            <a:ext cx="3590925" cy="68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iii. Interval Scale</a:t>
            </a:r>
            <a:endParaRPr lang="en-IO" sz="2600" dirty="0">
              <a:solidFill>
                <a:schemeClr val="tx1"/>
              </a:solidFill>
              <a:latin typeface="Candara" panose="020E0502030303020204" pitchFamily="34" charset="0"/>
            </a:endParaRPr>
          </a:p>
        </p:txBody>
      </p:sp>
      <p:sp>
        <p:nvSpPr>
          <p:cNvPr id="11" name="Rectangle 10">
            <a:extLst>
              <a:ext uri="{FF2B5EF4-FFF2-40B4-BE49-F238E27FC236}">
                <a16:creationId xmlns:a16="http://schemas.microsoft.com/office/drawing/2014/main" id="{3D9593D0-4392-45AB-B2B2-28D842159AEB}"/>
              </a:ext>
            </a:extLst>
          </p:cNvPr>
          <p:cNvSpPr/>
          <p:nvPr/>
        </p:nvSpPr>
        <p:spPr>
          <a:xfrm>
            <a:off x="2571750" y="5000625"/>
            <a:ext cx="3590925"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iv. Ratio Scale</a:t>
            </a:r>
            <a:endParaRPr lang="en-IO" sz="2600" dirty="0">
              <a:solidFill>
                <a:schemeClr val="tx1"/>
              </a:solidFill>
              <a:latin typeface="Candara" panose="020E0502030303020204" pitchFamily="34" charset="0"/>
            </a:endParaRPr>
          </a:p>
        </p:txBody>
      </p:sp>
      <p:sp>
        <p:nvSpPr>
          <p:cNvPr id="18" name="Rectangle 17">
            <a:extLst>
              <a:ext uri="{FF2B5EF4-FFF2-40B4-BE49-F238E27FC236}">
                <a16:creationId xmlns:a16="http://schemas.microsoft.com/office/drawing/2014/main" id="{DCF5249F-73D7-4034-9A72-150C02BA60BF}"/>
              </a:ext>
            </a:extLst>
          </p:cNvPr>
          <p:cNvSpPr/>
          <p:nvPr/>
        </p:nvSpPr>
        <p:spPr>
          <a:xfrm>
            <a:off x="6162675" y="2574319"/>
            <a:ext cx="3590925" cy="1492856"/>
          </a:xfrm>
          <a:prstGeom prst="rect">
            <a:avLst/>
          </a:prstGeom>
          <a:solidFill>
            <a:schemeClr val="bg2">
              <a:lumMod val="9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Qualitative Data</a:t>
            </a:r>
            <a:endParaRPr lang="en-IO" sz="2600" dirty="0">
              <a:solidFill>
                <a:schemeClr val="tx1"/>
              </a:solidFill>
              <a:latin typeface="Candara" panose="020E0502030303020204" pitchFamily="34" charset="0"/>
            </a:endParaRPr>
          </a:p>
        </p:txBody>
      </p:sp>
      <p:sp>
        <p:nvSpPr>
          <p:cNvPr id="19" name="Rectangle 18">
            <a:extLst>
              <a:ext uri="{FF2B5EF4-FFF2-40B4-BE49-F238E27FC236}">
                <a16:creationId xmlns:a16="http://schemas.microsoft.com/office/drawing/2014/main" id="{3382F8F7-5DD9-4BF0-A6EB-BB128B4F20A2}"/>
              </a:ext>
            </a:extLst>
          </p:cNvPr>
          <p:cNvSpPr/>
          <p:nvPr/>
        </p:nvSpPr>
        <p:spPr>
          <a:xfrm>
            <a:off x="6162675" y="4193569"/>
            <a:ext cx="3590925" cy="1492856"/>
          </a:xfrm>
          <a:prstGeom prst="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Quantitative Data</a:t>
            </a:r>
            <a:endParaRPr lang="en-IO" sz="2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70542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1CBA3A-6D5E-473C-A9C9-204C9AE3D687}"/>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Scales of Measurement</a:t>
            </a:r>
            <a:endParaRPr lang="en-IO" sz="4000" b="1" dirty="0">
              <a:latin typeface="Candara" panose="020E0502030303020204" pitchFamily="34" charset="0"/>
            </a:endParaRPr>
          </a:p>
        </p:txBody>
      </p:sp>
      <p:sp>
        <p:nvSpPr>
          <p:cNvPr id="12" name="Rectangle 11">
            <a:extLst>
              <a:ext uri="{FF2B5EF4-FFF2-40B4-BE49-F238E27FC236}">
                <a16:creationId xmlns:a16="http://schemas.microsoft.com/office/drawing/2014/main" id="{10DEC015-184B-4D1C-8FF7-767AF61FB988}"/>
              </a:ext>
            </a:extLst>
          </p:cNvPr>
          <p:cNvSpPr/>
          <p:nvPr/>
        </p:nvSpPr>
        <p:spPr>
          <a:xfrm>
            <a:off x="3667124" y="1040798"/>
            <a:ext cx="7686676" cy="121663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Candara" panose="020E0502030303020204" pitchFamily="34" charset="0"/>
              </a:rPr>
              <a:t>V</a:t>
            </a:r>
            <a:r>
              <a:rPr lang="en-US" b="1" i="0" dirty="0">
                <a:solidFill>
                  <a:schemeClr val="tx1"/>
                </a:solidFill>
                <a:effectLst/>
                <a:latin typeface="Candara" panose="020E0502030303020204" pitchFamily="34" charset="0"/>
              </a:rPr>
              <a:t>ariables are categorized into </a:t>
            </a:r>
            <a:r>
              <a:rPr lang="en-US" b="1" i="0" u="sng" dirty="0">
                <a:solidFill>
                  <a:schemeClr val="tx1"/>
                </a:solidFill>
                <a:effectLst/>
                <a:latin typeface="Candara" panose="020E0502030303020204" pitchFamily="34" charset="0"/>
              </a:rPr>
              <a:t>distinct categories</a:t>
            </a:r>
            <a:r>
              <a:rPr lang="en-US" b="1" i="0" dirty="0">
                <a:solidFill>
                  <a:schemeClr val="tx1"/>
                </a:solidFill>
                <a:effectLst/>
                <a:latin typeface="Candara" panose="020E0502030303020204" pitchFamily="34" charset="0"/>
              </a:rPr>
              <a:t> or groups with no inherent order or ranking. </a:t>
            </a:r>
          </a:p>
          <a:p>
            <a:pPr algn="ctr">
              <a:lnSpc>
                <a:spcPct val="150000"/>
              </a:lnSpc>
            </a:pPr>
            <a:r>
              <a:rPr lang="en-US" b="1" i="0" dirty="0" err="1">
                <a:solidFill>
                  <a:schemeClr val="tx1"/>
                </a:solidFill>
                <a:effectLst/>
                <a:latin typeface="Candara" panose="020E0502030303020204" pitchFamily="34" charset="0"/>
              </a:rPr>
              <a:t>Eg</a:t>
            </a:r>
            <a:r>
              <a:rPr lang="en-US" b="1" i="0" dirty="0">
                <a:solidFill>
                  <a:schemeClr val="tx1"/>
                </a:solidFill>
                <a:effectLst/>
                <a:latin typeface="Candara" panose="020E0502030303020204" pitchFamily="34" charset="0"/>
              </a:rPr>
              <a:t>: Name, Gender, Roll No. etc.</a:t>
            </a:r>
            <a:endParaRPr lang="en-IO" b="1" dirty="0">
              <a:solidFill>
                <a:schemeClr val="tx1"/>
              </a:solidFill>
              <a:latin typeface="Candara" panose="020E0502030303020204" pitchFamily="34" charset="0"/>
            </a:endParaRPr>
          </a:p>
        </p:txBody>
      </p:sp>
      <p:sp>
        <p:nvSpPr>
          <p:cNvPr id="14" name="Rectangle 13">
            <a:extLst>
              <a:ext uri="{FF2B5EF4-FFF2-40B4-BE49-F238E27FC236}">
                <a16:creationId xmlns:a16="http://schemas.microsoft.com/office/drawing/2014/main" id="{1291D86F-2654-4A29-9070-E4815635BF83}"/>
              </a:ext>
            </a:extLst>
          </p:cNvPr>
          <p:cNvSpPr/>
          <p:nvPr/>
        </p:nvSpPr>
        <p:spPr>
          <a:xfrm>
            <a:off x="3667125" y="2412397"/>
            <a:ext cx="7686676" cy="121663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50" b="1" dirty="0">
                <a:solidFill>
                  <a:schemeClr val="tx1"/>
                </a:solidFill>
                <a:latin typeface="Candara" panose="020E0502030303020204" pitchFamily="34" charset="0"/>
              </a:rPr>
              <a:t>Variables can be measured into categories with a </a:t>
            </a:r>
            <a:r>
              <a:rPr lang="en-US" sz="1750" b="1" u="sng" dirty="0">
                <a:solidFill>
                  <a:schemeClr val="tx1"/>
                </a:solidFill>
                <a:latin typeface="Candara" panose="020E0502030303020204" pitchFamily="34" charset="0"/>
              </a:rPr>
              <a:t>meaningful order or ranking</a:t>
            </a:r>
            <a:r>
              <a:rPr lang="en-US" sz="1750" b="1" dirty="0">
                <a:solidFill>
                  <a:schemeClr val="tx1"/>
                </a:solidFill>
                <a:latin typeface="Candara" panose="020E0502030303020204" pitchFamily="34" charset="0"/>
              </a:rPr>
              <a:t> but the differences between the categories are not consistent or measurable.</a:t>
            </a:r>
          </a:p>
          <a:p>
            <a:pPr algn="ctr">
              <a:lnSpc>
                <a:spcPct val="150000"/>
              </a:lnSpc>
            </a:pPr>
            <a:r>
              <a:rPr lang="en-US" sz="1750" b="1" dirty="0" err="1">
                <a:solidFill>
                  <a:schemeClr val="tx1"/>
                </a:solidFill>
                <a:latin typeface="Candara" panose="020E0502030303020204" pitchFamily="34" charset="0"/>
              </a:rPr>
              <a:t>Eg</a:t>
            </a:r>
            <a:r>
              <a:rPr lang="en-US" sz="1750" b="1" dirty="0">
                <a:solidFill>
                  <a:schemeClr val="tx1"/>
                </a:solidFill>
                <a:latin typeface="Candara" panose="020E0502030303020204" pitchFamily="34" charset="0"/>
              </a:rPr>
              <a:t>: Student Rank, Satisfaction Levels (Low, Medium, High) etc.</a:t>
            </a:r>
            <a:endParaRPr lang="en-IO" sz="1750" b="1" dirty="0">
              <a:solidFill>
                <a:schemeClr val="tx1"/>
              </a:solidFill>
              <a:latin typeface="Candara" panose="020E0502030303020204" pitchFamily="34" charset="0"/>
            </a:endParaRPr>
          </a:p>
        </p:txBody>
      </p:sp>
      <p:sp>
        <p:nvSpPr>
          <p:cNvPr id="15" name="Rectangle 14">
            <a:extLst>
              <a:ext uri="{FF2B5EF4-FFF2-40B4-BE49-F238E27FC236}">
                <a16:creationId xmlns:a16="http://schemas.microsoft.com/office/drawing/2014/main" id="{032B5BBF-7754-40CF-8C50-B09B70DF8839}"/>
              </a:ext>
            </a:extLst>
          </p:cNvPr>
          <p:cNvSpPr/>
          <p:nvPr/>
        </p:nvSpPr>
        <p:spPr>
          <a:xfrm>
            <a:off x="3667124" y="3777040"/>
            <a:ext cx="7686676" cy="12166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700" b="1" i="0" dirty="0">
                <a:solidFill>
                  <a:schemeClr val="tx1"/>
                </a:solidFill>
                <a:effectLst/>
                <a:latin typeface="Candara" panose="020E0502030303020204" pitchFamily="34" charset="0"/>
              </a:rPr>
              <a:t>Variables measured into categories with </a:t>
            </a:r>
            <a:r>
              <a:rPr lang="en-US" sz="1700" b="1" i="0" u="sng" dirty="0">
                <a:solidFill>
                  <a:schemeClr val="tx1"/>
                </a:solidFill>
                <a:effectLst/>
                <a:latin typeface="Candara" panose="020E0502030303020204" pitchFamily="34" charset="0"/>
              </a:rPr>
              <a:t>a meaningful order, and the differences between categories are consistent and measurable</a:t>
            </a:r>
            <a:r>
              <a:rPr lang="en-US" sz="1700" b="1" i="0" dirty="0">
                <a:solidFill>
                  <a:schemeClr val="tx1"/>
                </a:solidFill>
                <a:effectLst/>
                <a:latin typeface="Candara" panose="020E0502030303020204" pitchFamily="34" charset="0"/>
              </a:rPr>
              <a:t>. However, there is no true zero point. </a:t>
            </a:r>
            <a:r>
              <a:rPr lang="en-US" sz="1700" b="1" dirty="0" err="1">
                <a:solidFill>
                  <a:schemeClr val="tx1"/>
                </a:solidFill>
                <a:latin typeface="Candara" panose="020E0502030303020204" pitchFamily="34" charset="0"/>
              </a:rPr>
              <a:t>Eg</a:t>
            </a:r>
            <a:r>
              <a:rPr lang="en-US" sz="1700" b="1" dirty="0">
                <a:solidFill>
                  <a:schemeClr val="tx1"/>
                </a:solidFill>
                <a:latin typeface="Candara" panose="020E0502030303020204" pitchFamily="34" charset="0"/>
              </a:rPr>
              <a:t>:  T</a:t>
            </a:r>
            <a:r>
              <a:rPr lang="en-US" sz="1700" b="1" i="0" dirty="0">
                <a:solidFill>
                  <a:schemeClr val="tx1"/>
                </a:solidFill>
                <a:effectLst/>
                <a:latin typeface="Candara" panose="020E0502030303020204" pitchFamily="34" charset="0"/>
              </a:rPr>
              <a:t>emperature on the Celsius or Fahrenheit scales and IQ scores</a:t>
            </a:r>
            <a:endParaRPr lang="en-IO" sz="1700" b="1" dirty="0">
              <a:solidFill>
                <a:schemeClr val="tx1"/>
              </a:solidFill>
              <a:latin typeface="Candara" panose="020E0502030303020204" pitchFamily="34" charset="0"/>
            </a:endParaRPr>
          </a:p>
        </p:txBody>
      </p:sp>
      <p:sp>
        <p:nvSpPr>
          <p:cNvPr id="13" name="Rectangle 12">
            <a:extLst>
              <a:ext uri="{FF2B5EF4-FFF2-40B4-BE49-F238E27FC236}">
                <a16:creationId xmlns:a16="http://schemas.microsoft.com/office/drawing/2014/main" id="{2C0FA37D-EC5C-4E63-A530-D2FADA4B3F79}"/>
              </a:ext>
            </a:extLst>
          </p:cNvPr>
          <p:cNvSpPr/>
          <p:nvPr/>
        </p:nvSpPr>
        <p:spPr>
          <a:xfrm>
            <a:off x="752475" y="1040798"/>
            <a:ext cx="2771776" cy="12166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Candara" panose="020E0502030303020204" pitchFamily="34" charset="0"/>
              </a:rPr>
              <a:t>i</a:t>
            </a:r>
            <a:r>
              <a:rPr lang="en-US" sz="2600" dirty="0">
                <a:solidFill>
                  <a:schemeClr val="tx1"/>
                </a:solidFill>
                <a:latin typeface="Candara" panose="020E0502030303020204" pitchFamily="34" charset="0"/>
              </a:rPr>
              <a:t>. Nominal Scale</a:t>
            </a:r>
            <a:endParaRPr lang="en-IO" sz="2600" dirty="0">
              <a:solidFill>
                <a:schemeClr val="tx1"/>
              </a:solidFill>
              <a:latin typeface="Candara" panose="020E0502030303020204" pitchFamily="34" charset="0"/>
            </a:endParaRPr>
          </a:p>
        </p:txBody>
      </p:sp>
      <p:sp>
        <p:nvSpPr>
          <p:cNvPr id="16" name="Rectangle 15">
            <a:extLst>
              <a:ext uri="{FF2B5EF4-FFF2-40B4-BE49-F238E27FC236}">
                <a16:creationId xmlns:a16="http://schemas.microsoft.com/office/drawing/2014/main" id="{57942C58-297C-4427-A8D4-B6DA08F1700B}"/>
              </a:ext>
            </a:extLst>
          </p:cNvPr>
          <p:cNvSpPr/>
          <p:nvPr/>
        </p:nvSpPr>
        <p:spPr>
          <a:xfrm>
            <a:off x="752475" y="2412396"/>
            <a:ext cx="2771776" cy="121663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ii. Ordinal Scale</a:t>
            </a:r>
            <a:endParaRPr lang="en-IO" sz="2600" dirty="0">
              <a:solidFill>
                <a:schemeClr val="tx1"/>
              </a:solidFill>
              <a:latin typeface="Candara" panose="020E0502030303020204" pitchFamily="34" charset="0"/>
            </a:endParaRPr>
          </a:p>
        </p:txBody>
      </p:sp>
      <p:sp>
        <p:nvSpPr>
          <p:cNvPr id="17" name="Rectangle 16">
            <a:extLst>
              <a:ext uri="{FF2B5EF4-FFF2-40B4-BE49-F238E27FC236}">
                <a16:creationId xmlns:a16="http://schemas.microsoft.com/office/drawing/2014/main" id="{11F146F0-9F8A-486E-B10C-028370CF5164}"/>
              </a:ext>
            </a:extLst>
          </p:cNvPr>
          <p:cNvSpPr/>
          <p:nvPr/>
        </p:nvSpPr>
        <p:spPr>
          <a:xfrm>
            <a:off x="752475" y="3783995"/>
            <a:ext cx="2771776" cy="12166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iii. Interval Scale</a:t>
            </a:r>
            <a:endParaRPr lang="en-IO" sz="2600" dirty="0">
              <a:solidFill>
                <a:schemeClr val="tx1"/>
              </a:solidFill>
              <a:latin typeface="Candara" panose="020E0502030303020204" pitchFamily="34" charset="0"/>
            </a:endParaRPr>
          </a:p>
        </p:txBody>
      </p:sp>
      <p:sp>
        <p:nvSpPr>
          <p:cNvPr id="18" name="Rectangle 17">
            <a:extLst>
              <a:ext uri="{FF2B5EF4-FFF2-40B4-BE49-F238E27FC236}">
                <a16:creationId xmlns:a16="http://schemas.microsoft.com/office/drawing/2014/main" id="{EC87AE19-B45B-4224-9038-6FD94BBAB406}"/>
              </a:ext>
            </a:extLst>
          </p:cNvPr>
          <p:cNvSpPr/>
          <p:nvPr/>
        </p:nvSpPr>
        <p:spPr>
          <a:xfrm>
            <a:off x="752475" y="5155594"/>
            <a:ext cx="2771776" cy="12166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iv. Ratio Scale</a:t>
            </a:r>
            <a:endParaRPr lang="en-IO" sz="2600" dirty="0">
              <a:solidFill>
                <a:schemeClr val="tx1"/>
              </a:solidFill>
              <a:latin typeface="Candara" panose="020E0502030303020204" pitchFamily="34" charset="0"/>
            </a:endParaRPr>
          </a:p>
        </p:txBody>
      </p:sp>
      <p:sp>
        <p:nvSpPr>
          <p:cNvPr id="19" name="Rectangle 18">
            <a:extLst>
              <a:ext uri="{FF2B5EF4-FFF2-40B4-BE49-F238E27FC236}">
                <a16:creationId xmlns:a16="http://schemas.microsoft.com/office/drawing/2014/main" id="{1026FFE8-2905-45EB-A1E0-4B086358F359}"/>
              </a:ext>
            </a:extLst>
          </p:cNvPr>
          <p:cNvSpPr/>
          <p:nvPr/>
        </p:nvSpPr>
        <p:spPr>
          <a:xfrm>
            <a:off x="3667124" y="5155594"/>
            <a:ext cx="7686676" cy="1216629"/>
          </a:xfrm>
          <a:prstGeom prst="rect">
            <a:avLst/>
          </a:prstGeom>
          <a:solidFill>
            <a:srgbClr val="A3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0" dirty="0">
                <a:solidFill>
                  <a:schemeClr val="tx1"/>
                </a:solidFill>
                <a:effectLst/>
                <a:latin typeface="Candara" panose="020E0502030303020204" pitchFamily="34" charset="0"/>
              </a:rPr>
              <a:t>Variables </a:t>
            </a:r>
            <a:r>
              <a:rPr lang="en-US" b="1" i="0" u="sng" dirty="0">
                <a:solidFill>
                  <a:schemeClr val="tx1"/>
                </a:solidFill>
                <a:effectLst/>
                <a:latin typeface="Candara" panose="020E0502030303020204" pitchFamily="34" charset="0"/>
              </a:rPr>
              <a:t>have all the characteristics of an interval scale, along with a true zero point</a:t>
            </a:r>
            <a:r>
              <a:rPr lang="en-US" b="1" i="0" dirty="0">
                <a:solidFill>
                  <a:schemeClr val="tx1"/>
                </a:solidFill>
                <a:effectLst/>
                <a:latin typeface="Candara" panose="020E0502030303020204" pitchFamily="34" charset="0"/>
              </a:rPr>
              <a:t>, which allows for meaningful ratios of values.</a:t>
            </a:r>
          </a:p>
          <a:p>
            <a:pPr algn="ctr">
              <a:lnSpc>
                <a:spcPct val="150000"/>
              </a:lnSpc>
            </a:pPr>
            <a:r>
              <a:rPr lang="en-US" b="1" i="0" dirty="0" err="1">
                <a:solidFill>
                  <a:schemeClr val="tx1"/>
                </a:solidFill>
                <a:effectLst/>
                <a:latin typeface="Candara" panose="020E0502030303020204" pitchFamily="34" charset="0"/>
              </a:rPr>
              <a:t>Eg</a:t>
            </a:r>
            <a:r>
              <a:rPr lang="en-US" b="1" i="0" dirty="0">
                <a:solidFill>
                  <a:schemeClr val="tx1"/>
                </a:solidFill>
                <a:effectLst/>
                <a:latin typeface="Candara" panose="020E0502030303020204" pitchFamily="34" charset="0"/>
              </a:rPr>
              <a:t>: Height, Weight, Income and Age.</a:t>
            </a:r>
            <a:endParaRPr lang="en-IO"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75221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A80B0-5389-4785-863D-F92556674473}"/>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Inferential Analysis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009C5EB6-B00A-4A89-ACDC-4400EE7ADFC9}"/>
              </a:ext>
            </a:extLst>
          </p:cNvPr>
          <p:cNvSpPr txBox="1"/>
          <p:nvPr/>
        </p:nvSpPr>
        <p:spPr>
          <a:xfrm>
            <a:off x="838200" y="1195286"/>
            <a:ext cx="10515600" cy="3031086"/>
          </a:xfrm>
          <a:prstGeom prst="rect">
            <a:avLst/>
          </a:prstGeom>
          <a:noFill/>
        </p:spPr>
        <p:txBody>
          <a:bodyPr wrap="square" rtlCol="0">
            <a:spAutoFit/>
          </a:bodyPr>
          <a:lstStyle/>
          <a:p>
            <a:pPr algn="ctr">
              <a:lnSpc>
                <a:spcPct val="150000"/>
              </a:lnSpc>
              <a:spcAft>
                <a:spcPts val="1950"/>
              </a:spcAft>
            </a:pPr>
            <a:r>
              <a:rPr lang="en-US" sz="2600" dirty="0">
                <a:latin typeface="Candara" panose="020E0502030303020204" pitchFamily="34" charset="0"/>
                <a:ea typeface="Times New Roman" panose="02020603050405020304" pitchFamily="18" charset="0"/>
                <a:cs typeface="Poppins" panose="00000500000000000000" pitchFamily="2" charset="0"/>
              </a:rPr>
              <a:t>Inferential Analysis </a:t>
            </a:r>
            <a:r>
              <a:rPr lang="en-US" sz="2600" dirty="0">
                <a:solidFill>
                  <a:srgbClr val="111111"/>
                </a:solidFill>
                <a:effectLst/>
                <a:latin typeface="Candara" panose="020E0502030303020204" pitchFamily="34" charset="0"/>
                <a:ea typeface="Times New Roman" panose="02020603050405020304" pitchFamily="18" charset="0"/>
              </a:rPr>
              <a:t>is used to draw and measure the reliability of conclusions about a population that is based on information gathered from a sample of the population. Since inferential analysis doesn’t sample everyone in a population, the results will always contain some level of uncertainty.</a:t>
            </a:r>
            <a:endParaRPr lang="en-IO" sz="26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150306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CB3CB-C681-447F-8629-8C25CF30DE68}"/>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Inferential Analysis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24EEC4B8-53F7-45BD-813C-FE718F9260C8}"/>
              </a:ext>
            </a:extLst>
          </p:cNvPr>
          <p:cNvSpPr txBox="1"/>
          <p:nvPr/>
        </p:nvSpPr>
        <p:spPr>
          <a:xfrm>
            <a:off x="838200" y="1195286"/>
            <a:ext cx="10515600" cy="630429"/>
          </a:xfrm>
          <a:prstGeom prst="rect">
            <a:avLst/>
          </a:prstGeom>
          <a:noFill/>
        </p:spPr>
        <p:txBody>
          <a:bodyPr wrap="square" rtlCol="0">
            <a:spAutoFit/>
          </a:bodyPr>
          <a:lstStyle/>
          <a:p>
            <a:pPr algn="ctr">
              <a:lnSpc>
                <a:spcPct val="150000"/>
              </a:lnSpc>
              <a:spcAft>
                <a:spcPts val="1950"/>
              </a:spcAft>
            </a:pPr>
            <a:r>
              <a:rPr lang="en-US" sz="2600" dirty="0">
                <a:latin typeface="Candara" panose="020E0502030303020204" pitchFamily="34" charset="0"/>
                <a:ea typeface="Times New Roman" panose="02020603050405020304" pitchFamily="18" charset="0"/>
                <a:cs typeface="Poppins" panose="00000500000000000000" pitchFamily="2" charset="0"/>
              </a:rPr>
              <a:t>Inferential Analysis </a:t>
            </a:r>
            <a:r>
              <a:rPr lang="en-US" sz="2600" dirty="0">
                <a:solidFill>
                  <a:srgbClr val="111111"/>
                </a:solidFill>
                <a:effectLst/>
                <a:latin typeface="Candara" panose="020E0502030303020204" pitchFamily="34" charset="0"/>
                <a:ea typeface="Times New Roman" panose="02020603050405020304" pitchFamily="18" charset="0"/>
              </a:rPr>
              <a:t>Vs. Descriptive Analysis</a:t>
            </a:r>
            <a:endParaRPr lang="en-IO" sz="2600" dirty="0">
              <a:effectLst/>
              <a:latin typeface="Candara" panose="020E0502030303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711D88ED-DEF1-454B-AE17-E344C4AFF5E6}"/>
              </a:ext>
            </a:extLst>
          </p:cNvPr>
          <p:cNvPicPr/>
          <p:nvPr/>
        </p:nvPicPr>
        <p:blipFill rotWithShape="1">
          <a:blip r:embed="rId2">
            <a:extLst>
              <a:ext uri="{28A0092B-C50C-407E-A947-70E740481C1C}">
                <a14:useLocalDpi xmlns:a14="http://schemas.microsoft.com/office/drawing/2010/main" val="0"/>
              </a:ext>
            </a:extLst>
          </a:blip>
          <a:srcRect b="5953"/>
          <a:stretch/>
        </p:blipFill>
        <p:spPr bwMode="auto">
          <a:xfrm>
            <a:off x="2815828" y="2141960"/>
            <a:ext cx="6560344" cy="3992140"/>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E0DBA35-A7A8-4BBA-893A-C1286C8933CF}"/>
              </a:ext>
            </a:extLst>
          </p:cNvPr>
          <p:cNvSpPr/>
          <p:nvPr/>
        </p:nvSpPr>
        <p:spPr>
          <a:xfrm>
            <a:off x="2908935" y="2199757"/>
            <a:ext cx="396240" cy="4005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O"/>
          </a:p>
        </p:txBody>
      </p:sp>
    </p:spTree>
    <p:extLst>
      <p:ext uri="{BB962C8B-B14F-4D97-AF65-F5344CB8AC3E}">
        <p14:creationId xmlns:p14="http://schemas.microsoft.com/office/powerpoint/2010/main" val="290809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96E6D-78AA-4B05-8165-45E0A58FE9D5}"/>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Inferential Analysis (use pic links)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6A778297-7DA9-4028-907D-1EEC9C4F2926}"/>
              </a:ext>
            </a:extLst>
          </p:cNvPr>
          <p:cNvSpPr txBox="1"/>
          <p:nvPr/>
        </p:nvSpPr>
        <p:spPr>
          <a:xfrm>
            <a:off x="838200" y="814286"/>
            <a:ext cx="10515600" cy="630429"/>
          </a:xfrm>
          <a:prstGeom prst="rect">
            <a:avLst/>
          </a:prstGeom>
          <a:noFill/>
        </p:spPr>
        <p:txBody>
          <a:bodyPr wrap="square" rtlCol="0">
            <a:spAutoFit/>
          </a:bodyPr>
          <a:lstStyle/>
          <a:p>
            <a:pPr algn="ctr">
              <a:lnSpc>
                <a:spcPct val="150000"/>
              </a:lnSpc>
              <a:spcAft>
                <a:spcPts val="1950"/>
              </a:spcAft>
            </a:pPr>
            <a:r>
              <a:rPr lang="en-US" sz="2600" dirty="0">
                <a:latin typeface="Candara" panose="020E0502030303020204" pitchFamily="34" charset="0"/>
                <a:ea typeface="Times New Roman" panose="02020603050405020304" pitchFamily="18" charset="0"/>
                <a:cs typeface="Poppins" panose="00000500000000000000" pitchFamily="2" charset="0"/>
              </a:rPr>
              <a:t>Types of Inferential Analysis</a:t>
            </a:r>
            <a:endParaRPr lang="en-IO" sz="2600" dirty="0">
              <a:effectLst/>
              <a:latin typeface="Candara" panose="020E0502030303020204" pitchFamily="34" charset="0"/>
              <a:ea typeface="Times New Roman" panose="02020603050405020304" pitchFamily="18" charset="0"/>
            </a:endParaRPr>
          </a:p>
        </p:txBody>
      </p:sp>
      <p:sp>
        <p:nvSpPr>
          <p:cNvPr id="5" name="Arrow: Pentagon 4">
            <a:extLst>
              <a:ext uri="{FF2B5EF4-FFF2-40B4-BE49-F238E27FC236}">
                <a16:creationId xmlns:a16="http://schemas.microsoft.com/office/drawing/2014/main" id="{F79D9259-432B-4BC4-B9AB-29FBFFD7BDD2}"/>
              </a:ext>
            </a:extLst>
          </p:cNvPr>
          <p:cNvSpPr/>
          <p:nvPr/>
        </p:nvSpPr>
        <p:spPr>
          <a:xfrm>
            <a:off x="838199" y="1688687"/>
            <a:ext cx="10515600" cy="2221223"/>
          </a:xfrm>
          <a:prstGeom prst="homePlate">
            <a:avLst/>
          </a:prstGeom>
          <a:solidFill>
            <a:schemeClr val="accent4">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latin typeface="Candara" panose="020E0502030303020204" pitchFamily="34" charset="0"/>
              </a:rPr>
              <a:t>Correlation Analysis (-1 to +1)</a:t>
            </a:r>
          </a:p>
          <a:p>
            <a:pPr algn="ctr">
              <a:lnSpc>
                <a:spcPct val="150000"/>
              </a:lnSpc>
            </a:pPr>
            <a:r>
              <a:rPr lang="en-US" sz="2450" dirty="0">
                <a:solidFill>
                  <a:schemeClr val="tx1"/>
                </a:solidFill>
                <a:latin typeface="Candara" panose="020E0502030303020204" pitchFamily="34" charset="0"/>
                <a:ea typeface="Times New Roman" panose="02020603050405020304" pitchFamily="18" charset="0"/>
                <a:cs typeface="Times New Roman" panose="02020603050405020304" pitchFamily="18" charset="0"/>
              </a:rPr>
              <a:t>U</a:t>
            </a:r>
            <a:r>
              <a:rPr lang="en-US" sz="245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sed to understand the extent to which </a:t>
            </a:r>
            <a:r>
              <a:rPr lang="en-US" sz="2450" u="sng"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two variables are dependent on one another</a:t>
            </a:r>
            <a:r>
              <a:rPr lang="en-US" sz="245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This analysis essentially tests the strength of the relationship between two </a:t>
            </a:r>
            <a:r>
              <a:rPr lang="en-US" sz="2450" dirty="0" smtClean="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variables </a:t>
            </a:r>
            <a:r>
              <a:rPr lang="en-US" sz="245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and if their correlation is strong or weak.</a:t>
            </a:r>
            <a:endParaRPr lang="en-IO" sz="2450" dirty="0">
              <a:solidFill>
                <a:schemeClr val="tx1"/>
              </a:solidFill>
              <a:latin typeface="Candara" panose="020E0502030303020204" pitchFamily="34" charset="0"/>
            </a:endParaRPr>
          </a:p>
        </p:txBody>
      </p:sp>
      <p:sp>
        <p:nvSpPr>
          <p:cNvPr id="6" name="Arrow: Pentagon 5">
            <a:extLst>
              <a:ext uri="{FF2B5EF4-FFF2-40B4-BE49-F238E27FC236}">
                <a16:creationId xmlns:a16="http://schemas.microsoft.com/office/drawing/2014/main" id="{6458A1F6-5D18-44D6-A920-8E75C5B857BF}"/>
              </a:ext>
            </a:extLst>
          </p:cNvPr>
          <p:cNvSpPr/>
          <p:nvPr/>
        </p:nvSpPr>
        <p:spPr>
          <a:xfrm>
            <a:off x="838199" y="4074802"/>
            <a:ext cx="10515600" cy="2221223"/>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2250"/>
              </a:spcAft>
            </a:pPr>
            <a:r>
              <a:rPr lang="en-US" sz="2800" b="1" dirty="0">
                <a:solidFill>
                  <a:schemeClr val="tx1"/>
                </a:solidFill>
                <a:latin typeface="Candara" panose="020E0502030303020204" pitchFamily="34" charset="0"/>
              </a:rPr>
              <a:t>Linear Regression Analysis </a:t>
            </a:r>
            <a:br>
              <a:rPr lang="en-US" sz="2800" b="1" dirty="0">
                <a:solidFill>
                  <a:schemeClr val="tx1"/>
                </a:solidFill>
                <a:latin typeface="Candara" panose="020E0502030303020204" pitchFamily="34" charset="0"/>
              </a:rPr>
            </a:br>
            <a:r>
              <a:rPr lang="en-US" sz="2500" dirty="0">
                <a:solidFill>
                  <a:schemeClr val="tx1"/>
                </a:solidFill>
                <a:latin typeface="Candara" panose="020E0502030303020204" pitchFamily="34" charset="0"/>
                <a:cs typeface="Times New Roman" panose="02020603050405020304" pitchFamily="18" charset="0"/>
              </a:rPr>
              <a:t>Used to model the </a:t>
            </a:r>
            <a:r>
              <a:rPr lang="en-US" sz="2500" u="sng" dirty="0">
                <a:solidFill>
                  <a:schemeClr val="tx1"/>
                </a:solidFill>
                <a:latin typeface="Candara" panose="020E0502030303020204" pitchFamily="34" charset="0"/>
                <a:cs typeface="Times New Roman" panose="02020603050405020304" pitchFamily="18" charset="0"/>
              </a:rPr>
              <a:t>relationship between a dependent variable</a:t>
            </a:r>
            <a:r>
              <a:rPr lang="en-US" sz="2500" dirty="0">
                <a:solidFill>
                  <a:schemeClr val="tx1"/>
                </a:solidFill>
                <a:latin typeface="Candara" panose="020E0502030303020204" pitchFamily="34" charset="0"/>
                <a:cs typeface="Times New Roman" panose="02020603050405020304" pitchFamily="18" charset="0"/>
              </a:rPr>
              <a:t> (also called the target or outcome) </a:t>
            </a:r>
            <a:r>
              <a:rPr lang="en-US" sz="2500" u="sng" dirty="0">
                <a:solidFill>
                  <a:schemeClr val="tx1"/>
                </a:solidFill>
                <a:latin typeface="Candara" panose="020E0502030303020204" pitchFamily="34" charset="0"/>
                <a:cs typeface="Times New Roman" panose="02020603050405020304" pitchFamily="18" charset="0"/>
              </a:rPr>
              <a:t>and one or more independent variables</a:t>
            </a:r>
            <a:r>
              <a:rPr lang="en-US" sz="2500" dirty="0">
                <a:solidFill>
                  <a:schemeClr val="tx1"/>
                </a:solidFill>
                <a:latin typeface="Candara" panose="020E0502030303020204" pitchFamily="34" charset="0"/>
                <a:cs typeface="Times New Roman" panose="02020603050405020304" pitchFamily="18" charset="0"/>
              </a:rPr>
              <a:t> (also known as predictors or features). </a:t>
            </a:r>
            <a:endParaRPr lang="en-IO" sz="2500" b="1" u="sng" dirty="0">
              <a:solidFill>
                <a:schemeClr val="tx1"/>
              </a:solidFill>
              <a:latin typeface="Candara" panose="020E0502030303020204" pitchFamily="34" charset="0"/>
            </a:endParaRPr>
          </a:p>
        </p:txBody>
      </p:sp>
    </p:spTree>
    <p:extLst>
      <p:ext uri="{BB962C8B-B14F-4D97-AF65-F5344CB8AC3E}">
        <p14:creationId xmlns:p14="http://schemas.microsoft.com/office/powerpoint/2010/main" val="93572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F5570E-50D1-4693-80A2-63D91A77FA39}"/>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Inferential Analysis</a:t>
            </a:r>
            <a:endParaRPr lang="en-IO" sz="4000" b="1" dirty="0">
              <a:latin typeface="Candara" panose="020E0502030303020204" pitchFamily="34" charset="0"/>
            </a:endParaRPr>
          </a:p>
        </p:txBody>
      </p:sp>
      <p:sp>
        <p:nvSpPr>
          <p:cNvPr id="5" name="TextBox 4">
            <a:extLst>
              <a:ext uri="{FF2B5EF4-FFF2-40B4-BE49-F238E27FC236}">
                <a16:creationId xmlns:a16="http://schemas.microsoft.com/office/drawing/2014/main" id="{81EC1BA3-88EC-41F6-BC43-50D0F17FA9CC}"/>
              </a:ext>
            </a:extLst>
          </p:cNvPr>
          <p:cNvSpPr txBox="1"/>
          <p:nvPr/>
        </p:nvSpPr>
        <p:spPr>
          <a:xfrm>
            <a:off x="838200" y="814286"/>
            <a:ext cx="10515600" cy="4829014"/>
          </a:xfrm>
          <a:prstGeom prst="rect">
            <a:avLst/>
          </a:prstGeom>
          <a:noFill/>
        </p:spPr>
        <p:txBody>
          <a:bodyPr wrap="square" rtlCol="0">
            <a:spAutoFit/>
          </a:bodyPr>
          <a:lstStyle/>
          <a:p>
            <a:pPr algn="ctr">
              <a:lnSpc>
                <a:spcPct val="150000"/>
              </a:lnSpc>
              <a:spcAft>
                <a:spcPts val="1950"/>
              </a:spcAft>
            </a:pPr>
            <a:r>
              <a:rPr lang="en-US" sz="2800" u="sng" dirty="0">
                <a:latin typeface="Candara" panose="020E0502030303020204" pitchFamily="34" charset="0"/>
                <a:ea typeface="Times New Roman" panose="02020603050405020304" pitchFamily="18" charset="0"/>
                <a:cs typeface="Poppins" panose="00000500000000000000" pitchFamily="2" charset="0"/>
              </a:rPr>
              <a:t>Advantages of Inferential Analysis</a:t>
            </a:r>
          </a:p>
          <a:p>
            <a:pPr algn="ctr">
              <a:lnSpc>
                <a:spcPct val="150000"/>
              </a:lnSpc>
              <a:spcAft>
                <a:spcPts val="2250"/>
              </a:spcAft>
            </a:pPr>
            <a:r>
              <a:rPr lang="en-IO" sz="2600" dirty="0">
                <a:solidFill>
                  <a:srgbClr val="111111"/>
                </a:solidFill>
                <a:effectLst/>
                <a:latin typeface="Candara" panose="020E0502030303020204" pitchFamily="34" charset="0"/>
                <a:ea typeface="Times New Roman" panose="02020603050405020304" pitchFamily="18" charset="0"/>
              </a:rPr>
              <a:t>This information provides researchers and analysts with comprehensive insights into relationships between two variables. It can also show awareness toward</a:t>
            </a:r>
            <a:r>
              <a:rPr lang="en-US" sz="2600" dirty="0">
                <a:solidFill>
                  <a:srgbClr val="111111"/>
                </a:solidFill>
                <a:effectLst/>
                <a:latin typeface="Candara" panose="020E0502030303020204" pitchFamily="34" charset="0"/>
                <a:ea typeface="Times New Roman" panose="02020603050405020304" pitchFamily="18" charset="0"/>
              </a:rPr>
              <a:t>s</a:t>
            </a:r>
            <a:r>
              <a:rPr lang="en-IO" sz="2600" dirty="0">
                <a:solidFill>
                  <a:srgbClr val="111111"/>
                </a:solidFill>
                <a:effectLst/>
                <a:latin typeface="Candara" panose="020E0502030303020204" pitchFamily="34" charset="0"/>
                <a:ea typeface="Times New Roman" panose="02020603050405020304" pitchFamily="18" charset="0"/>
              </a:rPr>
              <a:t> cause and effect and predictions regarding trends and patterns throughout industries.</a:t>
            </a:r>
            <a:endParaRPr lang="en-IO" sz="2600" dirty="0">
              <a:effectLst/>
              <a:latin typeface="Candara" panose="020E0502030303020204" pitchFamily="34" charset="0"/>
              <a:ea typeface="Times New Roman" panose="02020603050405020304" pitchFamily="18" charset="0"/>
            </a:endParaRPr>
          </a:p>
          <a:p>
            <a:pPr algn="ctr">
              <a:lnSpc>
                <a:spcPct val="150000"/>
              </a:lnSpc>
              <a:spcAft>
                <a:spcPts val="2250"/>
              </a:spcAft>
            </a:pPr>
            <a:r>
              <a:rPr lang="en-IO" sz="2600" dirty="0">
                <a:solidFill>
                  <a:srgbClr val="111111"/>
                </a:solidFill>
                <a:effectLst/>
                <a:latin typeface="Candara" panose="020E0502030303020204" pitchFamily="34" charset="0"/>
                <a:ea typeface="Times New Roman" panose="02020603050405020304" pitchFamily="18" charset="0"/>
              </a:rPr>
              <a:t>Plus, since it is so widely used in the business world as well as academia, it’s a universally accepted method of statistical analysis.</a:t>
            </a:r>
            <a:endParaRPr lang="en-IO" sz="26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85433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91B6-C6D9-48A1-A26A-A2A8E44F3ECF}"/>
              </a:ext>
            </a:extLst>
          </p:cNvPr>
          <p:cNvSpPr>
            <a:spLocks noGrp="1"/>
          </p:cNvSpPr>
          <p:nvPr>
            <p:ph type="ctrTitle" idx="4294967295"/>
          </p:nvPr>
        </p:nvSpPr>
        <p:spPr>
          <a:xfrm>
            <a:off x="875489" y="749030"/>
            <a:ext cx="10515600" cy="5311302"/>
          </a:xfrm>
          <a:prstGeom prst="rect">
            <a:avLst/>
          </a:prstGeom>
        </p:spPr>
        <p:txBody>
          <a:bodyPr/>
          <a:lstStyle/>
          <a:p>
            <a:pPr algn="ctr"/>
            <a:r>
              <a:rPr lang="en-US" dirty="0">
                <a:latin typeface="Candara" panose="020E0502030303020204" pitchFamily="34" charset="0"/>
              </a:rPr>
              <a:t/>
            </a:r>
            <a:br>
              <a:rPr lang="en-US"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endParaRPr lang="en-IO" sz="5400" dirty="0">
              <a:latin typeface="Candara" panose="020E0502030303020204" pitchFamily="34" charset="0"/>
            </a:endParaRPr>
          </a:p>
        </p:txBody>
      </p:sp>
      <p:pic>
        <p:nvPicPr>
          <p:cNvPr id="5" name="Picture 4">
            <a:extLst>
              <a:ext uri="{FF2B5EF4-FFF2-40B4-BE49-F238E27FC236}">
                <a16:creationId xmlns:a16="http://schemas.microsoft.com/office/drawing/2014/main" id="{B56D1B33-F17D-4297-B071-F12BF78B14E0}"/>
              </a:ext>
            </a:extLst>
          </p:cNvPr>
          <p:cNvPicPr>
            <a:picLocks noChangeAspect="1"/>
          </p:cNvPicPr>
          <p:nvPr/>
        </p:nvPicPr>
        <p:blipFill>
          <a:blip r:embed="rId4">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tretch>
            <a:fillRect/>
          </a:stretch>
        </p:blipFill>
        <p:spPr>
          <a:xfrm>
            <a:off x="3571876" y="1219201"/>
            <a:ext cx="5086350" cy="4726573"/>
          </a:xfrm>
          <a:prstGeom prst="rect">
            <a:avLst/>
          </a:prstGeom>
          <a:effectLst>
            <a:glow rad="127000">
              <a:schemeClr val="bg1"/>
            </a:glow>
          </a:effectLst>
        </p:spPr>
      </p:pic>
      <p:sp>
        <p:nvSpPr>
          <p:cNvPr id="6" name="TextBox 5">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Analytics</a:t>
            </a:r>
            <a:endParaRPr lang="en-IO" sz="40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93740686"/>
      </p:ext>
    </p:extLst>
  </p:cSld>
  <p:clrMapOvr>
    <a:masterClrMapping/>
  </p:clrMapOvr>
  <mc:AlternateContent xmlns:mc="http://schemas.openxmlformats.org/markup-compatibility/2006">
    <mc:Choice xmlns:p14="http://schemas.microsoft.com/office/powerpoint/2010/main" Requires="p14">
      <p:transition spd="slow" p14:dur="2000" advTm="3475"/>
    </mc:Choice>
    <mc:Fallback>
      <p:transition spd="slow" advTm="3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2F310-5C89-4A3F-9420-21E0B1C49ED7}"/>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Inferential Analysis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00F0455C-E846-4102-9705-80FF6A519A24}"/>
              </a:ext>
            </a:extLst>
          </p:cNvPr>
          <p:cNvSpPr txBox="1"/>
          <p:nvPr/>
        </p:nvSpPr>
        <p:spPr>
          <a:xfrm>
            <a:off x="838200" y="804761"/>
            <a:ext cx="10515600" cy="5461047"/>
          </a:xfrm>
          <a:prstGeom prst="rect">
            <a:avLst/>
          </a:prstGeom>
          <a:noFill/>
        </p:spPr>
        <p:txBody>
          <a:bodyPr wrap="square" rtlCol="0">
            <a:spAutoFit/>
          </a:bodyPr>
          <a:lstStyle/>
          <a:p>
            <a:pPr algn="ctr">
              <a:lnSpc>
                <a:spcPct val="150000"/>
              </a:lnSpc>
              <a:spcAft>
                <a:spcPts val="1950"/>
              </a:spcAft>
            </a:pPr>
            <a:r>
              <a:rPr lang="en-US" sz="2800" u="sng" dirty="0">
                <a:latin typeface="Candara" panose="020E0502030303020204" pitchFamily="34" charset="0"/>
                <a:ea typeface="Times New Roman" panose="02020603050405020304" pitchFamily="18" charset="0"/>
                <a:cs typeface="Poppins" panose="00000500000000000000" pitchFamily="2" charset="0"/>
              </a:rPr>
              <a:t>Limitations of Inferential Analysis</a:t>
            </a:r>
            <a:r>
              <a:rPr lang="en-US" sz="2450" u="sng" dirty="0">
                <a:latin typeface="Candara" panose="020E0502030303020204" pitchFamily="34" charset="0"/>
                <a:ea typeface="Times New Roman" panose="02020603050405020304" pitchFamily="18" charset="0"/>
                <a:cs typeface="Poppins" panose="00000500000000000000" pitchFamily="2" charset="0"/>
              </a:rPr>
              <a:t/>
            </a:r>
            <a:br>
              <a:rPr lang="en-US" sz="2450" u="sng" dirty="0">
                <a:latin typeface="Candara" panose="020E0502030303020204" pitchFamily="34" charset="0"/>
                <a:ea typeface="Times New Roman" panose="02020603050405020304" pitchFamily="18" charset="0"/>
                <a:cs typeface="Poppins" panose="00000500000000000000" pitchFamily="2" charset="0"/>
              </a:rPr>
            </a:br>
            <a:r>
              <a:rPr lang="en-US" sz="2450" dirty="0">
                <a:solidFill>
                  <a:srgbClr val="111111"/>
                </a:solidFill>
                <a:effectLst/>
                <a:latin typeface="Candara" panose="020E0502030303020204" pitchFamily="34" charset="0"/>
                <a:ea typeface="Times New Roman" panose="02020603050405020304" pitchFamily="18" charset="0"/>
              </a:rPr>
              <a:t>&gt; As</a:t>
            </a:r>
            <a:r>
              <a:rPr lang="en-IO" sz="2450" dirty="0">
                <a:solidFill>
                  <a:srgbClr val="111111"/>
                </a:solidFill>
                <a:effectLst/>
                <a:latin typeface="Candara" panose="020E0502030303020204" pitchFamily="34" charset="0"/>
                <a:ea typeface="Times New Roman" panose="02020603050405020304" pitchFamily="18" charset="0"/>
              </a:rPr>
              <a:t> inferential analysis is based on the process of using values measured in a sample to conclude the values that would be measured from the total population, there will always be some level of uncertainty regarding the results</a:t>
            </a:r>
            <a:r>
              <a:rPr lang="en-US" sz="2450" dirty="0">
                <a:solidFill>
                  <a:srgbClr val="111111"/>
                </a:solidFill>
                <a:effectLst/>
                <a:latin typeface="Candara" panose="020E0502030303020204" pitchFamily="34" charset="0"/>
                <a:ea typeface="Times New Roman" panose="02020603050405020304" pitchFamily="18" charset="0"/>
              </a:rPr>
              <a:t> and it</a:t>
            </a:r>
            <a:r>
              <a:rPr lang="en-IO" sz="2450" dirty="0">
                <a:solidFill>
                  <a:srgbClr val="111111"/>
                </a:solidFill>
                <a:effectLst/>
                <a:latin typeface="Candara" panose="020E0502030303020204" pitchFamily="34" charset="0"/>
                <a:ea typeface="Times New Roman" panose="02020603050405020304" pitchFamily="18" charset="0"/>
              </a:rPr>
              <a:t> can’t be 100% sure that the statistics being calculated are correct.</a:t>
            </a:r>
            <a:endParaRPr lang="en-IO" sz="2450" dirty="0">
              <a:effectLst/>
              <a:latin typeface="Candara" panose="020E0502030303020204" pitchFamily="34" charset="0"/>
              <a:ea typeface="Times New Roman" panose="02020603050405020304" pitchFamily="18" charset="0"/>
            </a:endParaRPr>
          </a:p>
          <a:p>
            <a:pPr algn="ctr">
              <a:lnSpc>
                <a:spcPct val="150000"/>
              </a:lnSpc>
              <a:spcAft>
                <a:spcPts val="2250"/>
              </a:spcAft>
            </a:pPr>
            <a:r>
              <a:rPr lang="en-US" sz="2450" dirty="0">
                <a:solidFill>
                  <a:srgbClr val="111111"/>
                </a:solidFill>
                <a:latin typeface="Candara" panose="020E0502030303020204" pitchFamily="34" charset="0"/>
                <a:ea typeface="Times New Roman" panose="02020603050405020304" pitchFamily="18" charset="0"/>
              </a:rPr>
              <a:t>&gt; So</a:t>
            </a:r>
            <a:r>
              <a:rPr lang="en-IO" sz="2450" dirty="0">
                <a:solidFill>
                  <a:srgbClr val="111111"/>
                </a:solidFill>
                <a:effectLst/>
                <a:latin typeface="Candara" panose="020E0502030303020204" pitchFamily="34" charset="0"/>
                <a:ea typeface="Times New Roman" panose="02020603050405020304" pitchFamily="18" charset="0"/>
              </a:rPr>
              <a:t>me inferential tests require the analyst or researcher to make an educated guess based on theories to run the tests. Similar to the first limitation, there will be uncertainty surrounding these guesses, which will also mean some repercussions on the reliability of the results of some statistical tests.</a:t>
            </a:r>
            <a:endParaRPr lang="en-IO" sz="245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160680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7F9A1-D34B-41E0-A87F-CF0C96830C2D}"/>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Decision Analysis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61E3083E-F6B3-439F-86E1-04F5EDBA91D6}"/>
              </a:ext>
            </a:extLst>
          </p:cNvPr>
          <p:cNvSpPr txBox="1"/>
          <p:nvPr/>
        </p:nvSpPr>
        <p:spPr>
          <a:xfrm>
            <a:off x="838200" y="814286"/>
            <a:ext cx="10515600" cy="5431743"/>
          </a:xfrm>
          <a:prstGeom prst="rect">
            <a:avLst/>
          </a:prstGeom>
          <a:noFill/>
        </p:spPr>
        <p:txBody>
          <a:bodyPr wrap="square" rtlCol="0">
            <a:spAutoFit/>
          </a:bodyPr>
          <a:lstStyle/>
          <a:p>
            <a:pPr algn="ctr">
              <a:lnSpc>
                <a:spcPct val="150000"/>
              </a:lnSpc>
            </a:pPr>
            <a:r>
              <a:rPr lang="en-US" sz="2600" b="0" i="0" dirty="0">
                <a:effectLst/>
                <a:latin typeface="Candara" panose="020E0502030303020204" pitchFamily="34" charset="0"/>
              </a:rPr>
              <a:t>Decision analysis is a systematic and quantitative approach to make decisions in situations involving uncertainty and multiple alternatives. It combines elements of mathematics, statistics, economics, and decision theory to provide a structured framework for evaluating and selecting the best course of action among various choices.</a:t>
            </a:r>
          </a:p>
          <a:p>
            <a:pPr algn="ctr">
              <a:lnSpc>
                <a:spcPct val="150000"/>
              </a:lnSpc>
            </a:pPr>
            <a:endParaRPr lang="en-US" sz="2600" b="0" i="0" dirty="0">
              <a:effectLst/>
              <a:latin typeface="Candara" panose="020E0502030303020204" pitchFamily="34" charset="0"/>
            </a:endParaRPr>
          </a:p>
          <a:p>
            <a:pPr algn="ctr">
              <a:lnSpc>
                <a:spcPct val="150000"/>
              </a:lnSpc>
            </a:pPr>
            <a:r>
              <a:rPr lang="en-US" sz="2600" b="0" i="0" dirty="0">
                <a:effectLst/>
                <a:latin typeface="Candara" panose="020E0502030303020204" pitchFamily="34" charset="0"/>
              </a:rPr>
              <a:t>The main goal of decision analysis is to help individuals and organizations make informed decisions that are based on rationality and a thorough consideration of the available information and potential outcomes.</a:t>
            </a:r>
          </a:p>
        </p:txBody>
      </p:sp>
    </p:spTree>
    <p:extLst>
      <p:ext uri="{BB962C8B-B14F-4D97-AF65-F5344CB8AC3E}">
        <p14:creationId xmlns:p14="http://schemas.microsoft.com/office/powerpoint/2010/main" val="14548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5AD04-0CED-44A2-9C8E-F01E0ED91C61}"/>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Decision Analysis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1B1A6A4B-E810-45D0-9384-00B7E69F1BF8}"/>
              </a:ext>
            </a:extLst>
          </p:cNvPr>
          <p:cNvSpPr txBox="1"/>
          <p:nvPr/>
        </p:nvSpPr>
        <p:spPr>
          <a:xfrm>
            <a:off x="838200" y="814286"/>
            <a:ext cx="10515600" cy="5431743"/>
          </a:xfrm>
          <a:prstGeom prst="rect">
            <a:avLst/>
          </a:prstGeom>
          <a:noFill/>
        </p:spPr>
        <p:txBody>
          <a:bodyPr wrap="square" rtlCol="0">
            <a:spAutoFit/>
          </a:bodyPr>
          <a:lstStyle/>
          <a:p>
            <a:pPr algn="ctr">
              <a:lnSpc>
                <a:spcPct val="150000"/>
              </a:lnSpc>
            </a:pPr>
            <a:r>
              <a:rPr lang="en-US" sz="2600" b="1" i="0" dirty="0">
                <a:effectLst/>
                <a:latin typeface="Candara" panose="020E0502030303020204" pitchFamily="34" charset="0"/>
              </a:rPr>
              <a:t>Example: </a:t>
            </a:r>
            <a:r>
              <a:rPr lang="en-IO"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If a real estate development company is deciding on whether or not to build a new shopping</a:t>
            </a:r>
            <a:r>
              <a:rPr lang="en-US"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 center</a:t>
            </a:r>
            <a:r>
              <a:rPr lang="en-IO"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 in a location, they might examine several pieces of input to aid in their decision-making process. These might include traffic at the proposed location on various days of the week at different times, the popularity of similar shopping </a:t>
            </a:r>
            <a:r>
              <a:rPr lang="en-US"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centers </a:t>
            </a:r>
            <a:r>
              <a:rPr lang="en-IO"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in the area, financial </a:t>
            </a:r>
            <a:r>
              <a:rPr lang="en-US"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demographics</a:t>
            </a:r>
            <a:r>
              <a:rPr lang="en-IO"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 local competition and preferred shopping habits of the area population. All of these items can be put into a decision-analysis program and different simulations are run that help the company make a decision about the shopping</a:t>
            </a:r>
            <a:r>
              <a:rPr lang="en-US"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 center</a:t>
            </a:r>
            <a:r>
              <a:rPr lang="en-IO" sz="2600" spc="5" dirty="0">
                <a:solidFill>
                  <a:srgbClr val="000000"/>
                </a:solidFill>
                <a:effectLst/>
                <a:latin typeface="Candara" panose="020E0502030303020204" pitchFamily="34" charset="0"/>
                <a:ea typeface="Times New Roman" panose="02020603050405020304" pitchFamily="18" charset="0"/>
                <a:cs typeface="Arial" panose="020B0604020202020204" pitchFamily="34" charset="0"/>
              </a:rPr>
              <a:t>.</a:t>
            </a:r>
            <a:endParaRPr lang="en-US" sz="2600" b="0" i="0" dirty="0">
              <a:effectLst/>
              <a:latin typeface="Candara" panose="020E0502030303020204" pitchFamily="34" charset="0"/>
            </a:endParaRPr>
          </a:p>
        </p:txBody>
      </p:sp>
    </p:spTree>
    <p:extLst>
      <p:ext uri="{BB962C8B-B14F-4D97-AF65-F5344CB8AC3E}">
        <p14:creationId xmlns:p14="http://schemas.microsoft.com/office/powerpoint/2010/main" val="360773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CB1AE-E396-49B6-9C40-FF285E33D00A}"/>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1BA386EC-AFE5-46C5-9BC9-DD21E6B491B1}"/>
              </a:ext>
            </a:extLst>
          </p:cNvPr>
          <p:cNvSpPr txBox="1"/>
          <p:nvPr/>
        </p:nvSpPr>
        <p:spPr>
          <a:xfrm>
            <a:off x="838200" y="814286"/>
            <a:ext cx="10515600" cy="5689314"/>
          </a:xfrm>
          <a:prstGeom prst="rect">
            <a:avLst/>
          </a:prstGeom>
          <a:noFill/>
        </p:spPr>
        <p:txBody>
          <a:bodyPr wrap="square" rtlCol="0">
            <a:spAutoFit/>
          </a:bodyPr>
          <a:lstStyle/>
          <a:p>
            <a:pPr algn="ctr">
              <a:lnSpc>
                <a:spcPct val="150000"/>
              </a:lnSpc>
              <a:spcBef>
                <a:spcPts val="30"/>
              </a:spcBef>
            </a:pPr>
            <a:r>
              <a:rPr lang="en-US" sz="2450" dirty="0">
                <a:effectLst/>
                <a:latin typeface="Candara" panose="020E0502030303020204" pitchFamily="34" charset="0"/>
                <a:ea typeface="Times New Roman" panose="02020603050405020304" pitchFamily="18" charset="0"/>
              </a:rPr>
              <a:t>Big data is a high volume, high velocity, high variety information asset that demands cost-effective and innovative forms of information processing for enhanced business insight and decision making.</a:t>
            </a:r>
          </a:p>
          <a:p>
            <a:pPr algn="ctr">
              <a:lnSpc>
                <a:spcPct val="150000"/>
              </a:lnSpc>
              <a:spcBef>
                <a:spcPts val="30"/>
              </a:spcBef>
            </a:pPr>
            <a:r>
              <a:rPr lang="en-US" sz="2450" dirty="0">
                <a:effectLst/>
                <a:latin typeface="Candara" panose="020E0502030303020204" pitchFamily="34" charset="0"/>
                <a:ea typeface="Times New Roman" panose="02020603050405020304" pitchFamily="18" charset="0"/>
              </a:rPr>
              <a:t> </a:t>
            </a:r>
            <a:endParaRPr lang="en-IO" sz="2450" dirty="0">
              <a:effectLst/>
              <a:latin typeface="Candara" panose="020E0502030303020204" pitchFamily="34" charset="0"/>
              <a:ea typeface="Times New Roman" panose="02020603050405020304" pitchFamily="18" charset="0"/>
            </a:endParaRPr>
          </a:p>
          <a:p>
            <a:pPr algn="ctr">
              <a:lnSpc>
                <a:spcPct val="150000"/>
              </a:lnSpc>
              <a:spcBef>
                <a:spcPts val="30"/>
              </a:spcBef>
            </a:pPr>
            <a:r>
              <a:rPr lang="en-US" sz="2450" dirty="0">
                <a:effectLst/>
                <a:latin typeface="Candara" panose="020E0502030303020204" pitchFamily="34" charset="0"/>
                <a:ea typeface="Times New Roman" panose="02020603050405020304" pitchFamily="18" charset="0"/>
              </a:rPr>
              <a:t>Hence, big data involves homogeneous voluminous data that could be structured (as in RDBMS) or unstructured (as in blogs, tweets, Facebook comments, emails) and the content is in different varieties (audio, picture, large text). Handling this type of data will need newer and innovative technologies for capturing, storing, searching, integrating, analyzing and presenting newly found insights.</a:t>
            </a:r>
            <a:endParaRPr lang="en-IO" sz="245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39922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3B4CDF-C44B-4CD0-9BEF-39DEE7F1AE58}"/>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
        <p:nvSpPr>
          <p:cNvPr id="5" name="TextBox 4">
            <a:extLst>
              <a:ext uri="{FF2B5EF4-FFF2-40B4-BE49-F238E27FC236}">
                <a16:creationId xmlns:a16="http://schemas.microsoft.com/office/drawing/2014/main" id="{DC8B1654-6CC9-4E85-B854-EDDA32864E2A}"/>
              </a:ext>
            </a:extLst>
          </p:cNvPr>
          <p:cNvSpPr txBox="1"/>
          <p:nvPr/>
        </p:nvSpPr>
        <p:spPr>
          <a:xfrm>
            <a:off x="838200" y="814286"/>
            <a:ext cx="10515600" cy="5113387"/>
          </a:xfrm>
          <a:prstGeom prst="rect">
            <a:avLst/>
          </a:prstGeom>
          <a:noFill/>
        </p:spPr>
        <p:txBody>
          <a:bodyPr wrap="square" rtlCol="0">
            <a:spAutoFit/>
          </a:bodyPr>
          <a:lstStyle/>
          <a:p>
            <a:pPr algn="ctr">
              <a:lnSpc>
                <a:spcPct val="150000"/>
              </a:lnSpc>
              <a:spcBef>
                <a:spcPts val="30"/>
              </a:spcBef>
            </a:pPr>
            <a:r>
              <a:rPr lang="en-US" sz="2800" u="sng" dirty="0">
                <a:effectLst/>
                <a:latin typeface="Candara" panose="020E0502030303020204" pitchFamily="34" charset="0"/>
                <a:ea typeface="Times New Roman" panose="02020603050405020304" pitchFamily="18" charset="0"/>
              </a:rPr>
              <a:t>Characteristics of Big Data</a:t>
            </a:r>
          </a:p>
          <a:p>
            <a:pPr marL="457200" indent="-457200" algn="ctr">
              <a:lnSpc>
                <a:spcPct val="150000"/>
              </a:lnSpc>
              <a:spcBef>
                <a:spcPts val="30"/>
              </a:spcBef>
              <a:buAutoNum type="arabicParenR"/>
            </a:pPr>
            <a:r>
              <a:rPr lang="en-US" sz="2400" b="1" dirty="0">
                <a:effectLst/>
                <a:latin typeface="Candara" panose="020E0502030303020204" pitchFamily="34" charset="0"/>
                <a:ea typeface="Times New Roman" panose="02020603050405020304" pitchFamily="18" charset="0"/>
              </a:rPr>
              <a:t>Volume:</a:t>
            </a:r>
            <a:r>
              <a:rPr lang="en-US" sz="2400" dirty="0">
                <a:effectLst/>
                <a:latin typeface="Candara" panose="020E0502030303020204" pitchFamily="34" charset="0"/>
                <a:ea typeface="Times New Roman" panose="02020603050405020304" pitchFamily="18" charset="0"/>
              </a:rPr>
              <a:t> Volume is obviously the most common trait of Big Data. Many factors contributed to the exponential increase in data volume.</a:t>
            </a:r>
            <a:br>
              <a:rPr lang="en-US" sz="2400" dirty="0">
                <a:effectLst/>
                <a:latin typeface="Candara" panose="020E0502030303020204" pitchFamily="34" charset="0"/>
                <a:ea typeface="Times New Roman" panose="02020603050405020304" pitchFamily="18" charset="0"/>
              </a:rPr>
            </a:br>
            <a:r>
              <a:rPr lang="en-US" sz="2400" dirty="0" err="1">
                <a:effectLst/>
                <a:latin typeface="Candara" panose="020E0502030303020204" pitchFamily="34" charset="0"/>
                <a:ea typeface="Times New Roman" panose="02020603050405020304" pitchFamily="18" charset="0"/>
              </a:rPr>
              <a:t>Eg</a:t>
            </a:r>
            <a:r>
              <a:rPr lang="en-US" sz="2400" dirty="0">
                <a:latin typeface="Candara" panose="020E0502030303020204" pitchFamily="34" charset="0"/>
                <a:ea typeface="Times New Roman" panose="02020603050405020304" pitchFamily="18" charset="0"/>
              </a:rPr>
              <a:t>:</a:t>
            </a:r>
            <a:r>
              <a:rPr lang="en-US" sz="2400" dirty="0">
                <a:effectLst/>
                <a:latin typeface="Candara" panose="020E0502030303020204" pitchFamily="34" charset="0"/>
                <a:ea typeface="Times New Roman" panose="02020603050405020304" pitchFamily="18" charset="0"/>
              </a:rPr>
              <a:t> Transaction-based data stored through the years, text data constantly streaming in from social media etc. </a:t>
            </a:r>
          </a:p>
          <a:p>
            <a:pPr algn="ctr">
              <a:lnSpc>
                <a:spcPct val="150000"/>
              </a:lnSpc>
              <a:spcBef>
                <a:spcPts val="30"/>
              </a:spcBef>
            </a:pPr>
            <a:r>
              <a:rPr lang="en-US" sz="2400" dirty="0">
                <a:effectLst/>
                <a:latin typeface="Candara" panose="020E0502030303020204" pitchFamily="34" charset="0"/>
                <a:ea typeface="Times New Roman" panose="02020603050405020304" pitchFamily="18" charset="0"/>
              </a:rPr>
              <a:t>The highest mass of data that used to be called petabytes (PB = 10,00,000 GB) has left its place to zeta bytes (ZB = 1,00,000 GB), which is a terabytes (TB = 1,000 GB). </a:t>
            </a:r>
          </a:p>
          <a:p>
            <a:pPr algn="ctr">
              <a:lnSpc>
                <a:spcPct val="150000"/>
              </a:lnSpc>
              <a:spcBef>
                <a:spcPts val="30"/>
              </a:spcBef>
            </a:pPr>
            <a:r>
              <a:rPr lang="en-US" sz="2400" dirty="0">
                <a:effectLst/>
                <a:latin typeface="Candara" panose="020E0502030303020204" pitchFamily="34" charset="0"/>
                <a:ea typeface="Times New Roman" panose="02020603050405020304" pitchFamily="18" charset="0"/>
              </a:rPr>
              <a:t>(1 TB can hold 200,000 songs or 17,000 hours of music / 500 hours of movies)</a:t>
            </a:r>
          </a:p>
        </p:txBody>
      </p:sp>
    </p:spTree>
    <p:extLst>
      <p:ext uri="{BB962C8B-B14F-4D97-AF65-F5344CB8AC3E}">
        <p14:creationId xmlns:p14="http://schemas.microsoft.com/office/powerpoint/2010/main" val="415419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98A823-2FA6-4B8E-8137-92030391A525}"/>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95506594-A2D7-4149-8C49-1448433D520A}"/>
              </a:ext>
            </a:extLst>
          </p:cNvPr>
          <p:cNvSpPr txBox="1"/>
          <p:nvPr/>
        </p:nvSpPr>
        <p:spPr>
          <a:xfrm>
            <a:off x="838200" y="814286"/>
            <a:ext cx="10515600" cy="4829464"/>
          </a:xfrm>
          <a:prstGeom prst="rect">
            <a:avLst/>
          </a:prstGeom>
          <a:noFill/>
        </p:spPr>
        <p:txBody>
          <a:bodyPr wrap="square" rtlCol="0">
            <a:spAutoFit/>
          </a:bodyPr>
          <a:lstStyle/>
          <a:p>
            <a:pPr algn="ctr">
              <a:lnSpc>
                <a:spcPct val="150000"/>
              </a:lnSpc>
              <a:spcBef>
                <a:spcPts val="30"/>
              </a:spcBef>
            </a:pPr>
            <a:r>
              <a:rPr lang="en-US" sz="2600" b="1" dirty="0">
                <a:effectLst/>
                <a:latin typeface="Candara" panose="020E0502030303020204" pitchFamily="34" charset="0"/>
                <a:ea typeface="Times New Roman" panose="02020603050405020304" pitchFamily="18" charset="0"/>
              </a:rPr>
              <a:t>2) Variety:</a:t>
            </a:r>
            <a:r>
              <a:rPr lang="en-US" sz="2600" dirty="0">
                <a:effectLst/>
                <a:latin typeface="Candara" panose="020E0502030303020204" pitchFamily="34" charset="0"/>
                <a:ea typeface="Times New Roman" panose="02020603050405020304" pitchFamily="18" charset="0"/>
              </a:rPr>
              <a:t> These days data comes in all types of formats ranging from traditional databases to hierarchical data stores created by the end users  to text documents, e-mail, XML, meter-collected and sensor-captured data, to video, audio and stock ticker data.</a:t>
            </a:r>
          </a:p>
          <a:p>
            <a:pPr algn="ctr">
              <a:lnSpc>
                <a:spcPct val="150000"/>
              </a:lnSpc>
              <a:spcBef>
                <a:spcPts val="30"/>
              </a:spcBef>
            </a:pPr>
            <a:r>
              <a:rPr lang="en-US" sz="2600" dirty="0">
                <a:effectLst/>
                <a:latin typeface="Candara" panose="020E0502030303020204" pitchFamily="34" charset="0"/>
                <a:ea typeface="Times New Roman" panose="02020603050405020304" pitchFamily="18" charset="0"/>
              </a:rPr>
              <a:t>By some estimates, 80 to 85% of all organizations’ data is in some sort of unstructured or semi - structured format (a format that is not suitable for traditional databases schemas). But there is no denying its value, and, hence, it must be included in the analyses to support decision making.</a:t>
            </a:r>
            <a:endParaRPr lang="en-IO"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712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18227-F52C-405A-A6B4-5282C575148D}"/>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
        <p:nvSpPr>
          <p:cNvPr id="3" name="TextBox 2">
            <a:extLst>
              <a:ext uri="{FF2B5EF4-FFF2-40B4-BE49-F238E27FC236}">
                <a16:creationId xmlns:a16="http://schemas.microsoft.com/office/drawing/2014/main" id="{F7EADC57-5952-4200-8F04-E6DB388A5508}"/>
              </a:ext>
            </a:extLst>
          </p:cNvPr>
          <p:cNvSpPr txBox="1"/>
          <p:nvPr/>
        </p:nvSpPr>
        <p:spPr>
          <a:xfrm>
            <a:off x="838200" y="814286"/>
            <a:ext cx="10515600" cy="4229299"/>
          </a:xfrm>
          <a:prstGeom prst="rect">
            <a:avLst/>
          </a:prstGeom>
          <a:noFill/>
        </p:spPr>
        <p:txBody>
          <a:bodyPr wrap="square" rtlCol="0">
            <a:spAutoFit/>
          </a:bodyPr>
          <a:lstStyle/>
          <a:p>
            <a:pPr algn="ctr">
              <a:lnSpc>
                <a:spcPct val="150000"/>
              </a:lnSpc>
              <a:spcBef>
                <a:spcPts val="30"/>
              </a:spcBef>
            </a:pPr>
            <a:r>
              <a:rPr lang="en-US" sz="2600" b="1" dirty="0">
                <a:effectLst/>
                <a:latin typeface="Candara" panose="020E0502030303020204" pitchFamily="34" charset="0"/>
                <a:ea typeface="Times New Roman" panose="02020603050405020304" pitchFamily="18" charset="0"/>
              </a:rPr>
              <a:t>3) Velocity:</a:t>
            </a:r>
            <a:r>
              <a:rPr lang="en-US" sz="2600" dirty="0">
                <a:effectLst/>
                <a:latin typeface="Candara" panose="020E0502030303020204" pitchFamily="34" charset="0"/>
                <a:ea typeface="Times New Roman" panose="02020603050405020304" pitchFamily="18" charset="0"/>
              </a:rPr>
              <a:t> In simple words, velocity means the speed of something in a given direction. </a:t>
            </a:r>
          </a:p>
          <a:p>
            <a:pPr algn="ctr">
              <a:lnSpc>
                <a:spcPct val="150000"/>
              </a:lnSpc>
              <a:spcBef>
                <a:spcPts val="30"/>
              </a:spcBef>
            </a:pPr>
            <a:r>
              <a:rPr lang="en-US" sz="2600" dirty="0">
                <a:effectLst/>
                <a:latin typeface="Candara" panose="020E0502030303020204" pitchFamily="34" charset="0"/>
                <a:ea typeface="Times New Roman" panose="02020603050405020304" pitchFamily="18" charset="0"/>
              </a:rPr>
              <a:t>According to Gartner, velocity means both how fast data is being produced and how fast the data must be processed (i.e., captured, stored, and analyzed) to meet the need or demand. Velocity is perhaps the most overlooked characteristic of Big Data. Reacting quickly enough to deal with velocity is a challenge to most organizations.</a:t>
            </a:r>
            <a:endParaRPr lang="en-IO"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856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B4737-51B5-4E20-87CC-973ACCFD2AB7}"/>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
        <p:nvSpPr>
          <p:cNvPr id="5" name="TextBox 4">
            <a:extLst>
              <a:ext uri="{FF2B5EF4-FFF2-40B4-BE49-F238E27FC236}">
                <a16:creationId xmlns:a16="http://schemas.microsoft.com/office/drawing/2014/main" id="{E24BCEA6-336D-44A7-8A9F-380116186122}"/>
              </a:ext>
            </a:extLst>
          </p:cNvPr>
          <p:cNvSpPr txBox="1"/>
          <p:nvPr/>
        </p:nvSpPr>
        <p:spPr>
          <a:xfrm>
            <a:off x="838200" y="814286"/>
            <a:ext cx="10515600" cy="5431743"/>
          </a:xfrm>
          <a:prstGeom prst="rect">
            <a:avLst/>
          </a:prstGeom>
          <a:noFill/>
        </p:spPr>
        <p:txBody>
          <a:bodyPr wrap="square" rtlCol="0">
            <a:spAutoFit/>
          </a:bodyPr>
          <a:lstStyle/>
          <a:p>
            <a:pPr>
              <a:lnSpc>
                <a:spcPct val="150000"/>
              </a:lnSpc>
              <a:spcBef>
                <a:spcPts val="30"/>
              </a:spcBef>
            </a:pPr>
            <a:r>
              <a:rPr lang="en-US" sz="2600" b="1" dirty="0">
                <a:effectLst/>
                <a:latin typeface="Candara" panose="020E0502030303020204" pitchFamily="34" charset="0"/>
                <a:ea typeface="Times New Roman" panose="02020603050405020304" pitchFamily="18" charset="0"/>
              </a:rPr>
              <a:t>4) Veracity:</a:t>
            </a:r>
            <a:r>
              <a:rPr lang="en-US" sz="2600" dirty="0">
                <a:effectLst/>
                <a:latin typeface="Candara" panose="020E0502030303020204" pitchFamily="34" charset="0"/>
                <a:ea typeface="Times New Roman" panose="02020603050405020304" pitchFamily="18" charset="0"/>
              </a:rPr>
              <a:t> Veracity is a term coined by IBM. It refers to conformity to facts: accuracy, quality, truthfulness, or trustworthiness of the data. Tools and techniques are often used to handle Big Data’s veracity by transforming the data into quality and trustworthy insights.</a:t>
            </a:r>
            <a:endParaRPr lang="en-IO" sz="2600" dirty="0">
              <a:effectLst/>
              <a:latin typeface="Candara" panose="020E0502030303020204" pitchFamily="34" charset="0"/>
              <a:ea typeface="Times New Roman" panose="02020603050405020304" pitchFamily="18" charset="0"/>
            </a:endParaRPr>
          </a:p>
          <a:p>
            <a:pPr>
              <a:lnSpc>
                <a:spcPct val="150000"/>
              </a:lnSpc>
              <a:spcBef>
                <a:spcPts val="30"/>
              </a:spcBef>
            </a:pPr>
            <a:r>
              <a:rPr lang="en-US" sz="2600" dirty="0">
                <a:effectLst/>
                <a:latin typeface="Candara" panose="020E0502030303020204" pitchFamily="34" charset="0"/>
                <a:ea typeface="Times New Roman" panose="02020603050405020304" pitchFamily="18" charset="0"/>
              </a:rPr>
              <a:t> </a:t>
            </a:r>
            <a:endParaRPr lang="en-IO" sz="2600" dirty="0">
              <a:effectLst/>
              <a:latin typeface="Candara" panose="020E0502030303020204" pitchFamily="34" charset="0"/>
              <a:ea typeface="Times New Roman" panose="02020603050405020304" pitchFamily="18" charset="0"/>
            </a:endParaRPr>
          </a:p>
          <a:p>
            <a:pPr>
              <a:lnSpc>
                <a:spcPct val="150000"/>
              </a:lnSpc>
              <a:spcBef>
                <a:spcPts val="30"/>
              </a:spcBef>
            </a:pPr>
            <a:r>
              <a:rPr lang="en-US" sz="2600" b="1" dirty="0">
                <a:effectLst/>
                <a:latin typeface="Candara" panose="020E0502030303020204" pitchFamily="34" charset="0"/>
                <a:ea typeface="Times New Roman" panose="02020603050405020304" pitchFamily="18" charset="0"/>
              </a:rPr>
              <a:t>5) Variability:</a:t>
            </a:r>
            <a:r>
              <a:rPr lang="en-US" sz="2600" dirty="0">
                <a:effectLst/>
                <a:latin typeface="Candara" panose="020E0502030303020204" pitchFamily="34" charset="0"/>
                <a:ea typeface="Times New Roman" panose="02020603050405020304" pitchFamily="18" charset="0"/>
              </a:rPr>
              <a:t> In addition to the increasing velocities and varieties of data, data flows can be highly inconsistent with periodic peaks. Daily, seasonal, and event-triggered peak data loads can be challenging to manage-especially with social media involved.</a:t>
            </a:r>
            <a:endParaRPr lang="en-IO" sz="26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339480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F8535F-ECDB-45F4-A388-6584A5F8A6AC}"/>
              </a:ext>
            </a:extLst>
          </p:cNvPr>
          <p:cNvSpPr txBox="1"/>
          <p:nvPr/>
        </p:nvSpPr>
        <p:spPr>
          <a:xfrm>
            <a:off x="838200" y="814286"/>
            <a:ext cx="10515600" cy="4323748"/>
          </a:xfrm>
          <a:prstGeom prst="rect">
            <a:avLst/>
          </a:prstGeom>
          <a:noFill/>
        </p:spPr>
        <p:txBody>
          <a:bodyPr wrap="square" rtlCol="0">
            <a:spAutoFit/>
          </a:bodyPr>
          <a:lstStyle/>
          <a:p>
            <a:pPr algn="ctr">
              <a:lnSpc>
                <a:spcPct val="150000"/>
              </a:lnSpc>
              <a:spcBef>
                <a:spcPts val="30"/>
              </a:spcBef>
            </a:pPr>
            <a:r>
              <a:rPr lang="en-US" sz="2800" u="sng" dirty="0">
                <a:effectLst/>
                <a:latin typeface="Candara" panose="020E0502030303020204" pitchFamily="34" charset="0"/>
                <a:ea typeface="Times New Roman" panose="02020603050405020304" pitchFamily="18" charset="0"/>
                <a:cs typeface="Times New Roman" panose="02020603050405020304" pitchFamily="18" charset="0"/>
              </a:rPr>
              <a:t>Challenges for adopting Big Data analytics</a:t>
            </a:r>
          </a:p>
          <a:p>
            <a:pPr marL="457200" indent="-457200" algn="just">
              <a:lnSpc>
                <a:spcPct val="150000"/>
              </a:lnSpc>
              <a:spcBef>
                <a:spcPts val="30"/>
              </a:spcBef>
              <a:buFont typeface="Arial" panose="020B0604020202020204" pitchFamily="34" charset="0"/>
              <a:buChar char="•"/>
            </a:pPr>
            <a:r>
              <a:rPr lang="en-US" sz="2800" dirty="0">
                <a:effectLst/>
                <a:latin typeface="Candara" panose="020E0502030303020204" pitchFamily="34" charset="0"/>
                <a:ea typeface="Times New Roman" panose="02020603050405020304" pitchFamily="18" charset="0"/>
              </a:rPr>
              <a:t>Data Volume </a:t>
            </a:r>
          </a:p>
          <a:p>
            <a:pPr marL="457200" indent="-457200" algn="just">
              <a:lnSpc>
                <a:spcPct val="150000"/>
              </a:lnSpc>
              <a:spcBef>
                <a:spcPts val="30"/>
              </a:spcBef>
              <a:buFont typeface="Arial" panose="020B0604020202020204" pitchFamily="34" charset="0"/>
              <a:buChar char="•"/>
            </a:pPr>
            <a:r>
              <a:rPr lang="en-US" sz="2600" dirty="0">
                <a:effectLst/>
                <a:latin typeface="Candara" panose="020E0502030303020204" pitchFamily="34" charset="0"/>
                <a:ea typeface="Times New Roman" panose="02020603050405020304" pitchFamily="18" charset="0"/>
              </a:rPr>
              <a:t>Data Integration </a:t>
            </a:r>
          </a:p>
          <a:p>
            <a:pPr marL="457200" indent="-457200" algn="just">
              <a:lnSpc>
                <a:spcPct val="150000"/>
              </a:lnSpc>
              <a:spcBef>
                <a:spcPts val="30"/>
              </a:spcBef>
              <a:buFont typeface="Arial" panose="020B0604020202020204" pitchFamily="34" charset="0"/>
              <a:buChar char="•"/>
            </a:pPr>
            <a:r>
              <a:rPr lang="en-US" sz="2600" dirty="0">
                <a:latin typeface="Candara" panose="020E0502030303020204" pitchFamily="34" charset="0"/>
              </a:rPr>
              <a:t>Processing Capabilities</a:t>
            </a:r>
          </a:p>
          <a:p>
            <a:pPr marL="457200" indent="-457200" algn="just">
              <a:lnSpc>
                <a:spcPct val="150000"/>
              </a:lnSpc>
              <a:spcBef>
                <a:spcPts val="30"/>
              </a:spcBef>
              <a:buFont typeface="Arial" panose="020B0604020202020204" pitchFamily="34" charset="0"/>
              <a:buChar char="•"/>
            </a:pPr>
            <a:r>
              <a:rPr lang="en-US" sz="2600" dirty="0">
                <a:effectLst/>
                <a:latin typeface="Candara" panose="020E0502030303020204" pitchFamily="34" charset="0"/>
                <a:ea typeface="Times New Roman" panose="02020603050405020304" pitchFamily="18" charset="0"/>
              </a:rPr>
              <a:t>Data Governance </a:t>
            </a:r>
          </a:p>
          <a:p>
            <a:pPr marL="457200" indent="-457200" algn="just">
              <a:lnSpc>
                <a:spcPct val="150000"/>
              </a:lnSpc>
              <a:spcBef>
                <a:spcPts val="30"/>
              </a:spcBef>
              <a:buFont typeface="Arial" panose="020B0604020202020204" pitchFamily="34" charset="0"/>
              <a:buChar char="•"/>
            </a:pPr>
            <a:r>
              <a:rPr lang="en-US" sz="2600" dirty="0">
                <a:effectLst/>
                <a:latin typeface="Candara" panose="020E0502030303020204" pitchFamily="34" charset="0"/>
                <a:ea typeface="Times New Roman" panose="02020603050405020304" pitchFamily="18" charset="0"/>
              </a:rPr>
              <a:t>Skills Availability </a:t>
            </a:r>
          </a:p>
          <a:p>
            <a:pPr marL="457200" indent="-457200" algn="just">
              <a:lnSpc>
                <a:spcPct val="150000"/>
              </a:lnSpc>
              <a:spcBef>
                <a:spcPts val="30"/>
              </a:spcBef>
              <a:buFont typeface="Arial" panose="020B0604020202020204" pitchFamily="34" charset="0"/>
              <a:buChar char="•"/>
            </a:pPr>
            <a:r>
              <a:rPr lang="en-US" sz="2600" dirty="0">
                <a:effectLst/>
                <a:latin typeface="Candara" panose="020E0502030303020204" pitchFamily="34" charset="0"/>
                <a:ea typeface="Times New Roman" panose="02020603050405020304" pitchFamily="18" charset="0"/>
              </a:rPr>
              <a:t>Solution Cost</a:t>
            </a:r>
            <a:endParaRPr lang="en-IO" sz="2600" u="sng" dirty="0">
              <a:effectLst/>
              <a:latin typeface="Candara" panose="020E0502030303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07E0B000-3614-43DB-88F2-308CA33FDC85}"/>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Tree>
    <p:extLst>
      <p:ext uri="{BB962C8B-B14F-4D97-AF65-F5344CB8AC3E}">
        <p14:creationId xmlns:p14="http://schemas.microsoft.com/office/powerpoint/2010/main" val="333110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F66CD-6464-4EC3-9F42-E4FD0E1774ED}"/>
              </a:ext>
            </a:extLst>
          </p:cNvPr>
          <p:cNvSpPr txBox="1"/>
          <p:nvPr/>
        </p:nvSpPr>
        <p:spPr>
          <a:xfrm>
            <a:off x="838200" y="814286"/>
            <a:ext cx="10515600" cy="5838778"/>
          </a:xfrm>
          <a:prstGeom prst="rect">
            <a:avLst/>
          </a:prstGeom>
          <a:noFill/>
        </p:spPr>
        <p:txBody>
          <a:bodyPr wrap="square" rtlCol="0">
            <a:spAutoFit/>
          </a:bodyPr>
          <a:lstStyle/>
          <a:p>
            <a:pPr algn="ctr">
              <a:lnSpc>
                <a:spcPct val="150000"/>
              </a:lnSpc>
              <a:spcBef>
                <a:spcPts val="30"/>
              </a:spcBef>
            </a:pPr>
            <a:r>
              <a:rPr lang="en-US" sz="2800" u="sng" dirty="0">
                <a:effectLst/>
                <a:latin typeface="Candara" panose="020E0502030303020204" pitchFamily="34" charset="0"/>
                <a:ea typeface="Times New Roman" panose="02020603050405020304" pitchFamily="18" charset="0"/>
              </a:rPr>
              <a:t>Benefits of Big Data Analytics</a:t>
            </a:r>
            <a:endParaRPr lang="en-IO" sz="2800" dirty="0">
              <a:effectLst/>
              <a:latin typeface="Times New Roman" panose="02020603050405020304" pitchFamily="18" charset="0"/>
              <a:ea typeface="Times New Roman" panose="02020603050405020304" pitchFamily="18"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Understanding and Target Customers</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Understanding and Optimizing Business Process</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Re-developing the existing products</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Personal Quantification and Performance Optimization</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Helps in Fraud Detection &amp; improving Security</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To Perform Risk Analysis</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Customize your website in real time</a:t>
            </a:r>
            <a:endParaRPr lang="en-IO" sz="2800" dirty="0">
              <a:latin typeface="Candara" panose="020E0502030303020204" pitchFamily="34" charset="0"/>
            </a:endParaRPr>
          </a:p>
          <a:p>
            <a:pPr marL="457200" indent="-457200" algn="just">
              <a:lnSpc>
                <a:spcPct val="150000"/>
              </a:lnSpc>
              <a:spcBef>
                <a:spcPts val="30"/>
              </a:spcBef>
              <a:buFont typeface="Arial" panose="020B0604020202020204" pitchFamily="34" charset="0"/>
              <a:buChar char="•"/>
            </a:pPr>
            <a:r>
              <a:rPr lang="en-US" sz="2800" dirty="0">
                <a:latin typeface="Candara" panose="020E0502030303020204" pitchFamily="34" charset="0"/>
              </a:rPr>
              <a:t>Optimizing Machine and Device Performance</a:t>
            </a:r>
            <a:endParaRPr lang="en-IO" sz="2800" dirty="0">
              <a:latin typeface="Candara" panose="020E0502030303020204" pitchFamily="34" charset="0"/>
            </a:endParaRPr>
          </a:p>
        </p:txBody>
      </p:sp>
      <p:sp>
        <p:nvSpPr>
          <p:cNvPr id="4" name="TextBox 3">
            <a:extLst>
              <a:ext uri="{FF2B5EF4-FFF2-40B4-BE49-F238E27FC236}">
                <a16:creationId xmlns:a16="http://schemas.microsoft.com/office/drawing/2014/main" id="{AB67DF6E-2CC7-42EC-B056-9184BB589716}"/>
              </a:ext>
            </a:extLst>
          </p:cNvPr>
          <p:cNvSpPr txBox="1"/>
          <p:nvPr/>
        </p:nvSpPr>
        <p:spPr>
          <a:xfrm>
            <a:off x="838200" y="175710"/>
            <a:ext cx="10515601" cy="707886"/>
          </a:xfrm>
          <a:prstGeom prst="rect">
            <a:avLst/>
          </a:prstGeom>
          <a:noFill/>
        </p:spPr>
        <p:txBody>
          <a:bodyPr wrap="square" rtlCol="0">
            <a:spAutoFit/>
          </a:bodyPr>
          <a:lstStyle/>
          <a:p>
            <a:pPr algn="ctr"/>
            <a:r>
              <a:rPr lang="en-US" sz="4000" b="1" dirty="0">
                <a:latin typeface="Candara" panose="020E0502030303020204" pitchFamily="34" charset="0"/>
              </a:rPr>
              <a:t>Big Data Analytics</a:t>
            </a:r>
            <a:endParaRPr lang="en-IO" sz="4000" b="1" dirty="0">
              <a:latin typeface="Candara" panose="020E0502030303020204" pitchFamily="34" charset="0"/>
            </a:endParaRPr>
          </a:p>
        </p:txBody>
      </p:sp>
    </p:spTree>
    <p:extLst>
      <p:ext uri="{BB962C8B-B14F-4D97-AF65-F5344CB8AC3E}">
        <p14:creationId xmlns:p14="http://schemas.microsoft.com/office/powerpoint/2010/main" val="211723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A762C-3404-432B-B995-230DAD2E374F}"/>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Introduction to Business Analytics</a:t>
            </a:r>
            <a:endParaRPr lang="en-IO" sz="4000" b="1" dirty="0"/>
          </a:p>
        </p:txBody>
      </p:sp>
      <p:sp>
        <p:nvSpPr>
          <p:cNvPr id="11" name="TextBox 10">
            <a:extLst>
              <a:ext uri="{FF2B5EF4-FFF2-40B4-BE49-F238E27FC236}">
                <a16:creationId xmlns:a16="http://schemas.microsoft.com/office/drawing/2014/main" id="{F01ACDCD-059A-4FB6-8531-4F7E456B8FCC}"/>
              </a:ext>
            </a:extLst>
          </p:cNvPr>
          <p:cNvSpPr txBox="1"/>
          <p:nvPr/>
        </p:nvSpPr>
        <p:spPr>
          <a:xfrm>
            <a:off x="875488" y="1138136"/>
            <a:ext cx="10515600" cy="1318181"/>
          </a:xfrm>
          <a:prstGeom prst="rect">
            <a:avLst/>
          </a:prstGeom>
          <a:noFill/>
        </p:spPr>
        <p:txBody>
          <a:bodyPr wrap="square" rtlCol="0">
            <a:spAutoFit/>
          </a:bodyPr>
          <a:lstStyle/>
          <a:p>
            <a:pPr algn="ctr">
              <a:lnSpc>
                <a:spcPct val="150000"/>
              </a:lnSpc>
            </a:pPr>
            <a:r>
              <a:rPr lang="en-US" sz="2800" dirty="0">
                <a:latin typeface="Candara" panose="020E0502030303020204" pitchFamily="34" charset="0"/>
              </a:rPr>
              <a:t>B</a:t>
            </a:r>
            <a:r>
              <a:rPr lang="en-US" sz="2800" dirty="0">
                <a:latin typeface="Candara" panose="020E0502030303020204" pitchFamily="34" charset="0"/>
                <a:ea typeface="Times New Roman" panose="02020603050405020304" pitchFamily="18" charset="0"/>
              </a:rPr>
              <a:t>usiness Analytics is the process of transforming data into meaningful insights to improve business decisions.</a:t>
            </a:r>
            <a:endParaRPr lang="en-IO" sz="2800" dirty="0"/>
          </a:p>
        </p:txBody>
      </p:sp>
      <p:pic>
        <p:nvPicPr>
          <p:cNvPr id="13" name="Picture 12">
            <a:extLst>
              <a:ext uri="{FF2B5EF4-FFF2-40B4-BE49-F238E27FC236}">
                <a16:creationId xmlns:a16="http://schemas.microsoft.com/office/drawing/2014/main" id="{2C0FC6CA-AC07-4E02-9D76-0E4471BB4B72}"/>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37693" y="3747216"/>
            <a:ext cx="1381332" cy="1352142"/>
          </a:xfrm>
          <a:prstGeom prst="rect">
            <a:avLst/>
          </a:prstGeom>
        </p:spPr>
      </p:pic>
      <p:pic>
        <p:nvPicPr>
          <p:cNvPr id="19" name="Picture 18">
            <a:extLst>
              <a:ext uri="{FF2B5EF4-FFF2-40B4-BE49-F238E27FC236}">
                <a16:creationId xmlns:a16="http://schemas.microsoft.com/office/drawing/2014/main" id="{7F1A7E8E-BE52-4E94-9201-CC4C64D1AFBE}"/>
              </a:ext>
            </a:extLst>
          </p:cNvPr>
          <p:cNvPicPr>
            <a:picLocks noChangeAspect="1"/>
          </p:cNvPicPr>
          <p:nvPr/>
        </p:nvPicPr>
        <p:blipFill rotWithShape="1">
          <a:blip r:embed="rId5" cstate="hqprint">
            <a:duotone>
              <a:schemeClr val="accent4">
                <a:shade val="45000"/>
                <a:satMod val="135000"/>
              </a:schemeClr>
              <a:prstClr val="white"/>
            </a:duotone>
            <a:extLst>
              <a:ext uri="{28A0092B-C50C-407E-A947-70E740481C1C}">
                <a14:useLocalDpi xmlns:a14="http://schemas.microsoft.com/office/drawing/2010/main" val="0"/>
              </a:ext>
            </a:extLst>
          </a:blip>
          <a:srcRect b="9362"/>
          <a:stretch/>
        </p:blipFill>
        <p:spPr>
          <a:xfrm>
            <a:off x="6829231" y="2673937"/>
            <a:ext cx="1033490" cy="1011677"/>
          </a:xfrm>
          <a:prstGeom prst="rect">
            <a:avLst/>
          </a:prstGeom>
        </p:spPr>
      </p:pic>
      <p:pic>
        <p:nvPicPr>
          <p:cNvPr id="21" name="Picture 20">
            <a:extLst>
              <a:ext uri="{FF2B5EF4-FFF2-40B4-BE49-F238E27FC236}">
                <a16:creationId xmlns:a16="http://schemas.microsoft.com/office/drawing/2014/main" id="{398831EC-634B-4183-AD2D-091C6BFC97D8}"/>
              </a:ext>
            </a:extLst>
          </p:cNvPr>
          <p:cNvPicPr>
            <a:picLocks noChangeAspect="1"/>
          </p:cNvPicPr>
          <p:nvPr/>
        </p:nvPicPr>
        <p:blipFill rotWithShape="1">
          <a:blip r:embed="rId6" cstate="hqprint">
            <a:duotone>
              <a:schemeClr val="accent6">
                <a:shade val="45000"/>
                <a:satMod val="135000"/>
              </a:schemeClr>
              <a:prstClr val="white"/>
            </a:duotone>
            <a:extLst>
              <a:ext uri="{28A0092B-C50C-407E-A947-70E740481C1C}">
                <a14:useLocalDpi xmlns:a14="http://schemas.microsoft.com/office/drawing/2010/main" val="0"/>
              </a:ext>
            </a:extLst>
          </a:blip>
          <a:srcRect t="6601" b="23314"/>
          <a:stretch/>
        </p:blipFill>
        <p:spPr>
          <a:xfrm>
            <a:off x="6780591" y="5099358"/>
            <a:ext cx="1300450" cy="994097"/>
          </a:xfrm>
          <a:prstGeom prst="rect">
            <a:avLst/>
          </a:prstGeom>
        </p:spPr>
      </p:pic>
      <p:pic>
        <p:nvPicPr>
          <p:cNvPr id="23" name="Picture 22">
            <a:extLst>
              <a:ext uri="{FF2B5EF4-FFF2-40B4-BE49-F238E27FC236}">
                <a16:creationId xmlns:a16="http://schemas.microsoft.com/office/drawing/2014/main" id="{58B1950C-CBF1-4708-8E0D-EC24F9A273D8}"/>
              </a:ext>
            </a:extLst>
          </p:cNvPr>
          <p:cNvPicPr>
            <a:picLocks noChangeAspect="1"/>
          </p:cNvPicPr>
          <p:nvPr/>
        </p:nvPicPr>
        <p:blipFill>
          <a:blip r:embed="rId7">
            <a:duotone>
              <a:schemeClr val="accent5">
                <a:shade val="45000"/>
                <a:satMod val="135000"/>
              </a:schemeClr>
              <a:prstClr val="white"/>
            </a:duotone>
          </a:blip>
          <a:stretch>
            <a:fillRect/>
          </a:stretch>
        </p:blipFill>
        <p:spPr>
          <a:xfrm>
            <a:off x="7737296" y="3863945"/>
            <a:ext cx="1131779" cy="1105876"/>
          </a:xfrm>
          <a:prstGeom prst="rect">
            <a:avLst/>
          </a:prstGeom>
        </p:spPr>
      </p:pic>
      <p:pic>
        <p:nvPicPr>
          <p:cNvPr id="29" name="Picture 28">
            <a:extLst>
              <a:ext uri="{FF2B5EF4-FFF2-40B4-BE49-F238E27FC236}">
                <a16:creationId xmlns:a16="http://schemas.microsoft.com/office/drawing/2014/main" id="{FD8A0810-2773-405E-B89B-81D4CDF4D7CF}"/>
              </a:ext>
            </a:extLst>
          </p:cNvPr>
          <p:cNvPicPr>
            <a:picLocks noChangeAspect="1"/>
          </p:cNvPicPr>
          <p:nvPr/>
        </p:nvPicPr>
        <p:blipFill rotWithShape="1">
          <a:blip r:embed="rId8">
            <a:biLevel thresh="75000"/>
            <a:extLst>
              <a:ext uri="{28A0092B-C50C-407E-A947-70E740481C1C}">
                <a14:useLocalDpi xmlns:a14="http://schemas.microsoft.com/office/drawing/2010/main" val="0"/>
              </a:ext>
            </a:extLst>
          </a:blip>
          <a:srcRect l="19872" t="28653" r="19311" b="36170"/>
          <a:stretch/>
        </p:blipFill>
        <p:spPr>
          <a:xfrm flipV="1">
            <a:off x="5309886" y="4255839"/>
            <a:ext cx="1760706" cy="383536"/>
          </a:xfrm>
          <a:prstGeom prst="rect">
            <a:avLst/>
          </a:prstGeom>
        </p:spPr>
      </p:pic>
      <p:pic>
        <p:nvPicPr>
          <p:cNvPr id="31" name="Picture 30">
            <a:extLst>
              <a:ext uri="{FF2B5EF4-FFF2-40B4-BE49-F238E27FC236}">
                <a16:creationId xmlns:a16="http://schemas.microsoft.com/office/drawing/2014/main" id="{BA79DBC1-A84E-4EE2-BB7A-FFEB3D6D0AED}"/>
              </a:ext>
            </a:extLst>
          </p:cNvPr>
          <p:cNvPicPr>
            <a:picLocks noChangeAspect="1"/>
          </p:cNvPicPr>
          <p:nvPr/>
        </p:nvPicPr>
        <p:blipFill rotWithShape="1">
          <a:blip r:embed="rId9" cstate="hqprint">
            <a:biLevel thresh="75000"/>
            <a:extLst>
              <a:ext uri="{28A0092B-C50C-407E-A947-70E740481C1C}">
                <a14:useLocalDpi xmlns:a14="http://schemas.microsoft.com/office/drawing/2010/main" val="0"/>
              </a:ext>
            </a:extLst>
          </a:blip>
          <a:srcRect l="19872" t="28653" r="19311" b="36170"/>
          <a:stretch/>
        </p:blipFill>
        <p:spPr>
          <a:xfrm rot="19507799" flipV="1">
            <a:off x="5286519" y="3733804"/>
            <a:ext cx="1125109" cy="383536"/>
          </a:xfrm>
          <a:prstGeom prst="rect">
            <a:avLst/>
          </a:prstGeom>
        </p:spPr>
      </p:pic>
      <p:pic>
        <p:nvPicPr>
          <p:cNvPr id="32" name="Picture 31">
            <a:extLst>
              <a:ext uri="{FF2B5EF4-FFF2-40B4-BE49-F238E27FC236}">
                <a16:creationId xmlns:a16="http://schemas.microsoft.com/office/drawing/2014/main" id="{3D277B40-45B4-4CD1-9D63-01BB0AC1F433}"/>
              </a:ext>
            </a:extLst>
          </p:cNvPr>
          <p:cNvPicPr>
            <a:picLocks noChangeAspect="1"/>
          </p:cNvPicPr>
          <p:nvPr/>
        </p:nvPicPr>
        <p:blipFill rotWithShape="1">
          <a:blip r:embed="rId10" cstate="hqprint">
            <a:biLevel thresh="75000"/>
            <a:extLst>
              <a:ext uri="{28A0092B-C50C-407E-A947-70E740481C1C}">
                <a14:useLocalDpi xmlns:a14="http://schemas.microsoft.com/office/drawing/2010/main" val="0"/>
              </a:ext>
            </a:extLst>
          </a:blip>
          <a:srcRect l="19872" t="28653" r="19311" b="36170"/>
          <a:stretch/>
        </p:blipFill>
        <p:spPr>
          <a:xfrm rot="2017748" flipV="1">
            <a:off x="5306093" y="4727188"/>
            <a:ext cx="1104163" cy="383536"/>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886781590"/>
      </p:ext>
    </p:extLst>
  </p:cSld>
  <p:clrMapOvr>
    <a:masterClrMapping/>
  </p:clrMapOvr>
  <mc:AlternateContent xmlns:mc="http://schemas.openxmlformats.org/markup-compatibility/2006">
    <mc:Choice xmlns:p14="http://schemas.microsoft.com/office/powerpoint/2010/main" Requires="p14">
      <p:transition spd="slow" p14:dur="2000" advTm="50938"/>
    </mc:Choice>
    <mc:Fallback>
      <p:transition spd="slow" advTm="50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4868-4F6E-4B3B-ADB7-03CFDA6EF80A}"/>
              </a:ext>
            </a:extLst>
          </p:cNvPr>
          <p:cNvSpPr txBox="1"/>
          <p:nvPr/>
        </p:nvSpPr>
        <p:spPr>
          <a:xfrm>
            <a:off x="923925" y="2721114"/>
            <a:ext cx="10515601" cy="707886"/>
          </a:xfrm>
          <a:prstGeom prst="rect">
            <a:avLst/>
          </a:prstGeom>
          <a:noFill/>
        </p:spPr>
        <p:txBody>
          <a:bodyPr wrap="square" rtlCol="0">
            <a:spAutoFit/>
          </a:bodyPr>
          <a:lstStyle/>
          <a:p>
            <a:pPr algn="ctr"/>
            <a:r>
              <a:rPr lang="en-US" sz="4000" dirty="0">
                <a:latin typeface="Candara" panose="020E0502030303020204" pitchFamily="34" charset="0"/>
              </a:rPr>
              <a:t>Thank You…</a:t>
            </a:r>
            <a:endParaRPr lang="en-IO" sz="4000" dirty="0">
              <a:latin typeface="Candara" panose="020E0502030303020204" pitchFamily="34" charset="0"/>
            </a:endParaRPr>
          </a:p>
        </p:txBody>
      </p:sp>
    </p:spTree>
    <p:extLst>
      <p:ext uri="{BB962C8B-B14F-4D97-AF65-F5344CB8AC3E}">
        <p14:creationId xmlns:p14="http://schemas.microsoft.com/office/powerpoint/2010/main" val="214397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7966D-FEC3-4B3D-81FF-E2DCC21C8DDD}"/>
              </a:ext>
            </a:extLst>
          </p:cNvPr>
          <p:cNvSpPr txBox="1"/>
          <p:nvPr/>
        </p:nvSpPr>
        <p:spPr>
          <a:xfrm>
            <a:off x="865763" y="184074"/>
            <a:ext cx="10515601" cy="707886"/>
          </a:xfrm>
          <a:prstGeom prst="rect">
            <a:avLst/>
          </a:prstGeom>
          <a:noFill/>
        </p:spPr>
        <p:txBody>
          <a:bodyPr wrap="square" rtlCol="0">
            <a:spAutoFit/>
          </a:bodyPr>
          <a:lstStyle/>
          <a:p>
            <a:pPr algn="ctr"/>
            <a:r>
              <a:rPr lang="en-US" sz="4000" b="1" dirty="0">
                <a:latin typeface="Candara" panose="020E0502030303020204" pitchFamily="34" charset="0"/>
              </a:rPr>
              <a:t>Introduction to Business Analytics</a:t>
            </a:r>
            <a:endParaRPr lang="en-IO" sz="4000" b="1" dirty="0"/>
          </a:p>
        </p:txBody>
      </p:sp>
      <p:pic>
        <p:nvPicPr>
          <p:cNvPr id="9" name="Picture 8">
            <a:extLst>
              <a:ext uri="{FF2B5EF4-FFF2-40B4-BE49-F238E27FC236}">
                <a16:creationId xmlns:a16="http://schemas.microsoft.com/office/drawing/2014/main" id="{F82540F5-D168-4BCA-8849-B3032D833AF0}"/>
              </a:ext>
            </a:extLst>
          </p:cNvPr>
          <p:cNvPicPr>
            <a:picLocks noChangeAspect="1"/>
          </p:cNvPicPr>
          <p:nvPr/>
        </p:nvPicPr>
        <p:blipFill rotWithShape="1">
          <a:blip r:embed="rId4">
            <a:extLst>
              <a:ext uri="{28A0092B-C50C-407E-A947-70E740481C1C}">
                <a14:useLocalDpi xmlns:a14="http://schemas.microsoft.com/office/drawing/2010/main" val="0"/>
              </a:ext>
            </a:extLst>
          </a:blip>
          <a:srcRect l="73950" t="1306" r="1"/>
          <a:stretch/>
        </p:blipFill>
        <p:spPr>
          <a:xfrm>
            <a:off x="1514475" y="3076576"/>
            <a:ext cx="1800224" cy="1801502"/>
          </a:xfrm>
          <a:prstGeom prst="rect">
            <a:avLst/>
          </a:prstGeom>
        </p:spPr>
      </p:pic>
      <p:sp>
        <p:nvSpPr>
          <p:cNvPr id="10" name="TextBox 9">
            <a:extLst>
              <a:ext uri="{FF2B5EF4-FFF2-40B4-BE49-F238E27FC236}">
                <a16:creationId xmlns:a16="http://schemas.microsoft.com/office/drawing/2014/main" id="{E37D7542-2F6B-49A0-A606-E0C4E896A1D0}"/>
              </a:ext>
            </a:extLst>
          </p:cNvPr>
          <p:cNvSpPr txBox="1"/>
          <p:nvPr/>
        </p:nvSpPr>
        <p:spPr>
          <a:xfrm>
            <a:off x="865764" y="1136975"/>
            <a:ext cx="10515600" cy="630429"/>
          </a:xfrm>
          <a:prstGeom prst="rect">
            <a:avLst/>
          </a:prstGeom>
          <a:noFill/>
        </p:spPr>
        <p:txBody>
          <a:bodyPr wrap="square" rtlCol="0">
            <a:spAutoFit/>
          </a:bodyPr>
          <a:lstStyle/>
          <a:p>
            <a:pPr algn="ctr">
              <a:lnSpc>
                <a:spcPct val="150000"/>
              </a:lnSpc>
            </a:pPr>
            <a:r>
              <a:rPr lang="en-US" sz="2600" dirty="0">
                <a:latin typeface="Candara" panose="020E0502030303020204" pitchFamily="34" charset="0"/>
              </a:rPr>
              <a:t>Where we can observe Business Analytics (applications)...!?</a:t>
            </a:r>
            <a:endParaRPr lang="en-IO" sz="2600" dirty="0"/>
          </a:p>
        </p:txBody>
      </p:sp>
      <p:pic>
        <p:nvPicPr>
          <p:cNvPr id="12" name="Picture 11">
            <a:extLst>
              <a:ext uri="{FF2B5EF4-FFF2-40B4-BE49-F238E27FC236}">
                <a16:creationId xmlns:a16="http://schemas.microsoft.com/office/drawing/2014/main" id="{733FD092-B61C-47E4-B32F-760B9FF3AC01}"/>
              </a:ext>
            </a:extLst>
          </p:cNvPr>
          <p:cNvPicPr>
            <a:picLocks noChangeAspect="1"/>
          </p:cNvPicPr>
          <p:nvPr/>
        </p:nvPicPr>
        <p:blipFill rotWithShape="1">
          <a:blip r:embed="rId5">
            <a:extLst>
              <a:ext uri="{28A0092B-C50C-407E-A947-70E740481C1C}">
                <a14:useLocalDpi xmlns:a14="http://schemas.microsoft.com/office/drawing/2010/main" val="0"/>
              </a:ext>
            </a:extLst>
          </a:blip>
          <a:srcRect l="22922" t="14275" r="30144" b="9588"/>
          <a:stretch/>
        </p:blipFill>
        <p:spPr>
          <a:xfrm>
            <a:off x="5048249" y="3076576"/>
            <a:ext cx="1800223" cy="1801502"/>
          </a:xfrm>
          <a:prstGeom prst="rect">
            <a:avLst/>
          </a:prstGeom>
        </p:spPr>
      </p:pic>
      <p:pic>
        <p:nvPicPr>
          <p:cNvPr id="1026" name="Picture 2" descr="eye tracking in store">
            <a:extLst>
              <a:ext uri="{FF2B5EF4-FFF2-40B4-BE49-F238E27FC236}">
                <a16:creationId xmlns:a16="http://schemas.microsoft.com/office/drawing/2014/main" id="{02D905CC-3614-441A-95AF-F9D6D102347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582021" y="3076576"/>
            <a:ext cx="2667003" cy="180150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83648969"/>
      </p:ext>
    </p:extLst>
  </p:cSld>
  <p:clrMapOvr>
    <a:masterClrMapping/>
  </p:clrMapOvr>
  <mc:AlternateContent xmlns:mc="http://schemas.openxmlformats.org/markup-compatibility/2006">
    <mc:Choice xmlns:p14="http://schemas.microsoft.com/office/powerpoint/2010/main" Requires="p14">
      <p:transition spd="slow" p14:dur="2000" advTm="5946"/>
    </mc:Choice>
    <mc:Fallback>
      <p:transition spd="slow" advTm="5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7CCFA-D201-45C6-A56F-F69FABCDABCD}"/>
              </a:ext>
            </a:extLst>
          </p:cNvPr>
          <p:cNvSpPr txBox="1"/>
          <p:nvPr/>
        </p:nvSpPr>
        <p:spPr>
          <a:xfrm>
            <a:off x="865763" y="184074"/>
            <a:ext cx="10515601" cy="707886"/>
          </a:xfrm>
          <a:prstGeom prst="rect">
            <a:avLst/>
          </a:prstGeom>
          <a:noFill/>
        </p:spPr>
        <p:txBody>
          <a:bodyPr wrap="square" rtlCol="0">
            <a:spAutoFit/>
          </a:bodyPr>
          <a:lstStyle/>
          <a:p>
            <a:pPr algn="ctr"/>
            <a:r>
              <a:rPr lang="en-US" sz="4000" b="1" dirty="0">
                <a:latin typeface="Candara" panose="020E0502030303020204" pitchFamily="34" charset="0"/>
              </a:rPr>
              <a:t>Introduction to Business Analytics</a:t>
            </a:r>
            <a:endParaRPr lang="en-IO" sz="4000" b="1" dirty="0"/>
          </a:p>
        </p:txBody>
      </p:sp>
      <p:pic>
        <p:nvPicPr>
          <p:cNvPr id="6" name="Picture 5">
            <a:extLst>
              <a:ext uri="{FF2B5EF4-FFF2-40B4-BE49-F238E27FC236}">
                <a16:creationId xmlns:a16="http://schemas.microsoft.com/office/drawing/2014/main" id="{FAEEF5D8-7F24-4843-91ED-F13D741D5445}"/>
              </a:ext>
            </a:extLst>
          </p:cNvPr>
          <p:cNvPicPr>
            <a:picLocks noChangeAspect="1"/>
          </p:cNvPicPr>
          <p:nvPr/>
        </p:nvPicPr>
        <p:blipFill rotWithShape="1">
          <a:blip r:embed="rId4">
            <a:extLst>
              <a:ext uri="{28A0092B-C50C-407E-A947-70E740481C1C}">
                <a14:useLocalDpi xmlns:a14="http://schemas.microsoft.com/office/drawing/2010/main" val="0"/>
              </a:ext>
            </a:extLst>
          </a:blip>
          <a:srcRect l="6524" r="4811"/>
          <a:stretch/>
        </p:blipFill>
        <p:spPr>
          <a:xfrm>
            <a:off x="865763" y="891959"/>
            <a:ext cx="5125462" cy="5299291"/>
          </a:xfrm>
          <a:prstGeom prst="rect">
            <a:avLst/>
          </a:prstGeom>
        </p:spPr>
      </p:pic>
      <p:pic>
        <p:nvPicPr>
          <p:cNvPr id="8" name="Picture 7">
            <a:extLst>
              <a:ext uri="{FF2B5EF4-FFF2-40B4-BE49-F238E27FC236}">
                <a16:creationId xmlns:a16="http://schemas.microsoft.com/office/drawing/2014/main" id="{DCAAFF2C-F6F7-43D8-AA4D-32D21407B004}"/>
              </a:ext>
            </a:extLst>
          </p:cNvPr>
          <p:cNvPicPr>
            <a:picLocks noChangeAspect="1"/>
          </p:cNvPicPr>
          <p:nvPr/>
        </p:nvPicPr>
        <p:blipFill rotWithShape="1">
          <a:blip r:embed="rId5">
            <a:extLst>
              <a:ext uri="{28A0092B-C50C-407E-A947-70E740481C1C}">
                <a14:useLocalDpi xmlns:a14="http://schemas.microsoft.com/office/drawing/2010/main" val="0"/>
              </a:ext>
            </a:extLst>
          </a:blip>
          <a:srcRect l="2222" t="2684" r="2346" b="971"/>
          <a:stretch/>
        </p:blipFill>
        <p:spPr>
          <a:xfrm>
            <a:off x="6096000" y="891959"/>
            <a:ext cx="5230237" cy="5299291"/>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49780333"/>
      </p:ext>
    </p:extLst>
  </p:cSld>
  <p:clrMapOvr>
    <a:masterClrMapping/>
  </p:clrMapOvr>
  <mc:AlternateContent xmlns:mc="http://schemas.openxmlformats.org/markup-compatibility/2006">
    <mc:Choice xmlns:p14="http://schemas.microsoft.com/office/powerpoint/2010/main" Requires="p14">
      <p:transition spd="slow" p14:dur="2000" advTm="1951"/>
    </mc:Choice>
    <mc:Fallback>
      <p:transition spd="slow" advTm="1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466547-03F2-4E96-BF4E-0CFB318D886A}"/>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Evolution of Business Analytics</a:t>
            </a:r>
            <a:endParaRPr lang="en-IO" sz="4000" b="1" dirty="0"/>
          </a:p>
        </p:txBody>
      </p:sp>
      <p:sp>
        <p:nvSpPr>
          <p:cNvPr id="5" name="TextBox 4">
            <a:extLst>
              <a:ext uri="{FF2B5EF4-FFF2-40B4-BE49-F238E27FC236}">
                <a16:creationId xmlns:a16="http://schemas.microsoft.com/office/drawing/2014/main" id="{68AD3E2D-815D-49AA-8B36-59EDC6E37ED1}"/>
              </a:ext>
            </a:extLst>
          </p:cNvPr>
          <p:cNvSpPr txBox="1"/>
          <p:nvPr/>
        </p:nvSpPr>
        <p:spPr>
          <a:xfrm>
            <a:off x="875488" y="1138136"/>
            <a:ext cx="10515600" cy="1318181"/>
          </a:xfrm>
          <a:prstGeom prst="rect">
            <a:avLst/>
          </a:prstGeom>
          <a:noFill/>
        </p:spPr>
        <p:txBody>
          <a:bodyPr wrap="square" rtlCol="0">
            <a:spAutoFit/>
          </a:bodyPr>
          <a:lstStyle/>
          <a:p>
            <a:pPr algn="ctr">
              <a:lnSpc>
                <a:spcPct val="150000"/>
              </a:lnSpc>
            </a:pPr>
            <a:r>
              <a:rPr lang="en-US" sz="2800" dirty="0">
                <a:effectLst/>
                <a:latin typeface="Candara" panose="020E0502030303020204" pitchFamily="34" charset="0"/>
                <a:ea typeface="Times New Roman" panose="02020603050405020304" pitchFamily="18" charset="0"/>
                <a:cs typeface="Times New Roman" panose="02020603050405020304" pitchFamily="18" charset="0"/>
              </a:rPr>
              <a:t>Analytics and visualizations have been utilized for centuries before the involvement of computers and software.</a:t>
            </a:r>
            <a:endParaRPr lang="en-IO" sz="2800" dirty="0"/>
          </a:p>
        </p:txBody>
      </p:sp>
      <p:pic>
        <p:nvPicPr>
          <p:cNvPr id="3" name="Picture 2">
            <a:extLst>
              <a:ext uri="{FF2B5EF4-FFF2-40B4-BE49-F238E27FC236}">
                <a16:creationId xmlns:a16="http://schemas.microsoft.com/office/drawing/2014/main" id="{68A580AD-BED7-4450-985C-C37D38718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123" y="2923479"/>
            <a:ext cx="2337027" cy="2623040"/>
          </a:xfrm>
          <a:prstGeom prst="rect">
            <a:avLst/>
          </a:prstGeom>
        </p:spPr>
      </p:pic>
    </p:spTree>
    <p:extLst>
      <p:ext uri="{BB962C8B-B14F-4D97-AF65-F5344CB8AC3E}">
        <p14:creationId xmlns:p14="http://schemas.microsoft.com/office/powerpoint/2010/main" val="106659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AE27AA-C893-4670-9027-EB6558E5D00A}"/>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Scope of Business Analytics</a:t>
            </a:r>
            <a:endParaRPr lang="en-IO" sz="4000" b="1" dirty="0">
              <a:latin typeface="Candara" panose="020E0502030303020204" pitchFamily="34" charset="0"/>
            </a:endParaRPr>
          </a:p>
        </p:txBody>
      </p:sp>
      <p:sp>
        <p:nvSpPr>
          <p:cNvPr id="7" name="TextBox 6">
            <a:extLst>
              <a:ext uri="{FF2B5EF4-FFF2-40B4-BE49-F238E27FC236}">
                <a16:creationId xmlns:a16="http://schemas.microsoft.com/office/drawing/2014/main" id="{51BA392C-A270-4936-910C-D1481CCC4E92}"/>
              </a:ext>
            </a:extLst>
          </p:cNvPr>
          <p:cNvSpPr txBox="1"/>
          <p:nvPr/>
        </p:nvSpPr>
        <p:spPr>
          <a:xfrm>
            <a:off x="838200" y="1195286"/>
            <a:ext cx="10515600" cy="1964512"/>
          </a:xfrm>
          <a:prstGeom prst="rect">
            <a:avLst/>
          </a:prstGeom>
          <a:noFill/>
        </p:spPr>
        <p:txBody>
          <a:bodyPr wrap="square" rtlCol="0">
            <a:spAutoFit/>
          </a:bodyPr>
          <a:lstStyle/>
          <a:p>
            <a:pPr algn="ctr">
              <a:lnSpc>
                <a:spcPct val="150000"/>
              </a:lnSpc>
            </a:pPr>
            <a:r>
              <a:rPr lang="en-US" sz="2800" b="0" i="0" dirty="0">
                <a:effectLst/>
                <a:latin typeface="Candara" panose="020E0502030303020204" pitchFamily="34" charset="0"/>
              </a:rPr>
              <a:t>The scope of Business Analytics is quite extensive and covers a wide range of activities aimed at using data-driven insights to make informed business decisions and improve overall performance. </a:t>
            </a:r>
          </a:p>
        </p:txBody>
      </p:sp>
    </p:spTree>
    <p:extLst>
      <p:ext uri="{BB962C8B-B14F-4D97-AF65-F5344CB8AC3E}">
        <p14:creationId xmlns:p14="http://schemas.microsoft.com/office/powerpoint/2010/main" val="40094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AE27AA-C893-4670-9027-EB6558E5D00A}"/>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Scope of Business Analytics</a:t>
            </a:r>
            <a:endParaRPr lang="en-IO" sz="4000" b="1" dirty="0">
              <a:latin typeface="Candara" panose="020E0502030303020204" pitchFamily="34" charset="0"/>
            </a:endParaRPr>
          </a:p>
        </p:txBody>
      </p:sp>
      <p:sp>
        <p:nvSpPr>
          <p:cNvPr id="7" name="TextBox 6">
            <a:extLst>
              <a:ext uri="{FF2B5EF4-FFF2-40B4-BE49-F238E27FC236}">
                <a16:creationId xmlns:a16="http://schemas.microsoft.com/office/drawing/2014/main" id="{51BA392C-A270-4936-910C-D1481CCC4E92}"/>
              </a:ext>
            </a:extLst>
          </p:cNvPr>
          <p:cNvSpPr txBox="1"/>
          <p:nvPr/>
        </p:nvSpPr>
        <p:spPr>
          <a:xfrm>
            <a:off x="838200" y="1195286"/>
            <a:ext cx="10515600" cy="2430922"/>
          </a:xfrm>
          <a:prstGeom prst="rect">
            <a:avLst/>
          </a:prstGeom>
          <a:noFill/>
        </p:spPr>
        <p:txBody>
          <a:bodyPr wrap="square" rtlCol="0">
            <a:spAutoFit/>
          </a:bodyPr>
          <a:lstStyle/>
          <a:p>
            <a:pPr algn="ctr">
              <a:lnSpc>
                <a:spcPct val="150000"/>
              </a:lnSpc>
            </a:pPr>
            <a:r>
              <a:rPr lang="en-US" sz="2600" b="0" i="0" dirty="0">
                <a:effectLst/>
                <a:latin typeface="Candara" panose="020E0502030303020204" pitchFamily="34" charset="0"/>
              </a:rPr>
              <a:t>Business Analytics involves the </a:t>
            </a:r>
            <a:r>
              <a:rPr lang="en-US" sz="2600" b="1" dirty="0">
                <a:latin typeface="Candara" panose="020E0502030303020204" pitchFamily="34" charset="0"/>
              </a:rPr>
              <a:t>C</a:t>
            </a:r>
            <a:r>
              <a:rPr lang="en-US" sz="2600" b="1" i="0" dirty="0">
                <a:effectLst/>
                <a:latin typeface="Candara" panose="020E0502030303020204" pitchFamily="34" charset="0"/>
              </a:rPr>
              <a:t>ollection</a:t>
            </a:r>
            <a:r>
              <a:rPr lang="en-US" sz="2600" b="0" i="0" dirty="0">
                <a:effectLst/>
                <a:latin typeface="Candara" panose="020E0502030303020204" pitchFamily="34" charset="0"/>
              </a:rPr>
              <a:t>, </a:t>
            </a:r>
            <a:r>
              <a:rPr lang="en-US" sz="2600" b="1" dirty="0">
                <a:latin typeface="Candara" panose="020E0502030303020204" pitchFamily="34" charset="0"/>
              </a:rPr>
              <a:t>P</a:t>
            </a:r>
            <a:r>
              <a:rPr lang="en-US" sz="2600" b="1" i="0" dirty="0">
                <a:effectLst/>
                <a:latin typeface="Candara" panose="020E0502030303020204" pitchFamily="34" charset="0"/>
              </a:rPr>
              <a:t>rocessing</a:t>
            </a:r>
            <a:r>
              <a:rPr lang="en-US" sz="2600" b="0" i="0" dirty="0">
                <a:effectLst/>
                <a:latin typeface="Candara" panose="020E0502030303020204" pitchFamily="34" charset="0"/>
              </a:rPr>
              <a:t>, </a:t>
            </a:r>
            <a:r>
              <a:rPr lang="en-US" sz="2600" b="1" i="0" dirty="0">
                <a:effectLst/>
                <a:latin typeface="Candara" panose="020E0502030303020204" pitchFamily="34" charset="0"/>
              </a:rPr>
              <a:t>Analysis</a:t>
            </a:r>
            <a:r>
              <a:rPr lang="en-US" sz="2600" b="0" i="0" dirty="0">
                <a:effectLst/>
                <a:latin typeface="Candara" panose="020E0502030303020204" pitchFamily="34" charset="0"/>
              </a:rPr>
              <a:t> and </a:t>
            </a:r>
            <a:r>
              <a:rPr lang="en-US" sz="2600" b="1" i="0" dirty="0">
                <a:effectLst/>
                <a:latin typeface="Candara" panose="020E0502030303020204" pitchFamily="34" charset="0"/>
              </a:rPr>
              <a:t>Interpretation</a:t>
            </a:r>
            <a:r>
              <a:rPr lang="en-US" sz="2600" b="0" i="0" dirty="0">
                <a:effectLst/>
                <a:latin typeface="Candara" panose="020E0502030303020204" pitchFamily="34" charset="0"/>
              </a:rPr>
              <a:t> of data to drive strategic planning, operational improvements and better decision-making across various aspects of an organization. </a:t>
            </a:r>
            <a:endParaRPr lang="en-US" sz="2600" dirty="0">
              <a:latin typeface="Candara" panose="020E0502030303020204" pitchFamily="34" charset="0"/>
            </a:endParaRPr>
          </a:p>
        </p:txBody>
      </p:sp>
    </p:spTree>
    <p:extLst>
      <p:ext uri="{BB962C8B-B14F-4D97-AF65-F5344CB8AC3E}">
        <p14:creationId xmlns:p14="http://schemas.microsoft.com/office/powerpoint/2010/main" val="356918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4C1E7F-8106-4C4B-8EEE-931AD538A6F4}"/>
              </a:ext>
            </a:extLst>
          </p:cNvPr>
          <p:cNvSpPr txBox="1"/>
          <p:nvPr/>
        </p:nvSpPr>
        <p:spPr>
          <a:xfrm>
            <a:off x="875487" y="204285"/>
            <a:ext cx="10515601" cy="707886"/>
          </a:xfrm>
          <a:prstGeom prst="rect">
            <a:avLst/>
          </a:prstGeom>
          <a:noFill/>
        </p:spPr>
        <p:txBody>
          <a:bodyPr wrap="square" rtlCol="0">
            <a:spAutoFit/>
          </a:bodyPr>
          <a:lstStyle/>
          <a:p>
            <a:pPr algn="ctr"/>
            <a:r>
              <a:rPr lang="en-US" sz="4000" b="1" dirty="0">
                <a:latin typeface="Candara" panose="020E0502030303020204" pitchFamily="34" charset="0"/>
              </a:rPr>
              <a:t>Scope of Business Analytics</a:t>
            </a:r>
            <a:endParaRPr lang="en-IO" sz="4000" b="1" dirty="0"/>
          </a:p>
        </p:txBody>
      </p:sp>
      <p:sp>
        <p:nvSpPr>
          <p:cNvPr id="5" name="TextBox 4">
            <a:extLst>
              <a:ext uri="{FF2B5EF4-FFF2-40B4-BE49-F238E27FC236}">
                <a16:creationId xmlns:a16="http://schemas.microsoft.com/office/drawing/2014/main" id="{6E9B9800-798D-40BD-BBDF-167CBAEAABF4}"/>
              </a:ext>
            </a:extLst>
          </p:cNvPr>
          <p:cNvSpPr txBox="1"/>
          <p:nvPr/>
        </p:nvSpPr>
        <p:spPr>
          <a:xfrm>
            <a:off x="875488" y="890486"/>
            <a:ext cx="10515600" cy="4623125"/>
          </a:xfrm>
          <a:prstGeom prst="rect">
            <a:avLst/>
          </a:prstGeom>
          <a:noFill/>
        </p:spPr>
        <p:txBody>
          <a:bodyPr wrap="square" rtlCol="0">
            <a:spAutoFit/>
          </a:bodyPr>
          <a:lstStyle/>
          <a:p>
            <a:pPr algn="ctr">
              <a:lnSpc>
                <a:spcPct val="150000"/>
              </a:lnSpc>
            </a:pPr>
            <a:r>
              <a:rPr lang="en-US" sz="2600" b="0" i="0" dirty="0">
                <a:effectLst/>
                <a:latin typeface="Candara" panose="020E0502030303020204" pitchFamily="34" charset="0"/>
              </a:rPr>
              <a:t>Here are some key areas within the scope of Business Analytics (types of analytics):</a:t>
            </a:r>
          </a:p>
          <a:p>
            <a:pPr algn="ctr">
              <a:lnSpc>
                <a:spcPct val="150000"/>
              </a:lnSpc>
            </a:pPr>
            <a:endParaRPr lang="en-US" sz="3600" dirty="0">
              <a:latin typeface="Candara" panose="020E0502030303020204" pitchFamily="34" charset="0"/>
            </a:endParaRPr>
          </a:p>
          <a:p>
            <a:pPr algn="ctr">
              <a:lnSpc>
                <a:spcPct val="150000"/>
              </a:lnSpc>
            </a:pPr>
            <a:endParaRPr lang="en-US" sz="3600" dirty="0">
              <a:latin typeface="Candara" panose="020E0502030303020204" pitchFamily="34" charset="0"/>
            </a:endParaRPr>
          </a:p>
          <a:p>
            <a:pPr algn="ctr">
              <a:lnSpc>
                <a:spcPct val="150000"/>
              </a:lnSpc>
            </a:pPr>
            <a:endParaRPr lang="en-US" sz="3600" dirty="0">
              <a:latin typeface="Candara" panose="020E0502030303020204" pitchFamily="34" charset="0"/>
            </a:endParaRPr>
          </a:p>
          <a:p>
            <a:pPr algn="ctr">
              <a:lnSpc>
                <a:spcPct val="150000"/>
              </a:lnSpc>
            </a:pPr>
            <a:endParaRPr lang="en-US" sz="3600" dirty="0">
              <a:latin typeface="Candara" panose="020E0502030303020204" pitchFamily="34" charset="0"/>
            </a:endParaRPr>
          </a:p>
        </p:txBody>
      </p:sp>
      <p:sp>
        <p:nvSpPr>
          <p:cNvPr id="8" name="Arrow: Chevron 7">
            <a:extLst>
              <a:ext uri="{FF2B5EF4-FFF2-40B4-BE49-F238E27FC236}">
                <a16:creationId xmlns:a16="http://schemas.microsoft.com/office/drawing/2014/main" id="{DCA50DC0-AB84-4E1F-A98C-DB416879BB7C}"/>
              </a:ext>
            </a:extLst>
          </p:cNvPr>
          <p:cNvSpPr/>
          <p:nvPr/>
        </p:nvSpPr>
        <p:spPr>
          <a:xfrm>
            <a:off x="875487" y="2798815"/>
            <a:ext cx="3933825" cy="803136"/>
          </a:xfrm>
          <a:prstGeom prst="chevr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Descriptive Analytics</a:t>
            </a:r>
            <a:endParaRPr lang="en-IO" sz="2600" dirty="0">
              <a:solidFill>
                <a:schemeClr val="tx1"/>
              </a:solidFill>
              <a:latin typeface="Candara" panose="020E0502030303020204" pitchFamily="34" charset="0"/>
            </a:endParaRPr>
          </a:p>
        </p:txBody>
      </p:sp>
      <p:sp>
        <p:nvSpPr>
          <p:cNvPr id="9" name="Arrow: Chevron 8">
            <a:extLst>
              <a:ext uri="{FF2B5EF4-FFF2-40B4-BE49-F238E27FC236}">
                <a16:creationId xmlns:a16="http://schemas.microsoft.com/office/drawing/2014/main" id="{3543E517-B9E4-4328-8660-553B135B6ACB}"/>
              </a:ext>
            </a:extLst>
          </p:cNvPr>
          <p:cNvSpPr/>
          <p:nvPr/>
        </p:nvSpPr>
        <p:spPr>
          <a:xfrm>
            <a:off x="875487" y="4027540"/>
            <a:ext cx="3933825" cy="803136"/>
          </a:xfrm>
          <a:prstGeom prst="chevr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Predictive Analytics</a:t>
            </a:r>
            <a:endParaRPr lang="en-IO" sz="2600" dirty="0">
              <a:solidFill>
                <a:schemeClr val="tx1"/>
              </a:solidFill>
              <a:latin typeface="Candara" panose="020E0502030303020204" pitchFamily="34" charset="0"/>
            </a:endParaRPr>
          </a:p>
        </p:txBody>
      </p:sp>
      <p:sp>
        <p:nvSpPr>
          <p:cNvPr id="10" name="Arrow: Chevron 9">
            <a:extLst>
              <a:ext uri="{FF2B5EF4-FFF2-40B4-BE49-F238E27FC236}">
                <a16:creationId xmlns:a16="http://schemas.microsoft.com/office/drawing/2014/main" id="{D5210175-E1BD-4D41-BF5D-8A409762F35B}"/>
              </a:ext>
            </a:extLst>
          </p:cNvPr>
          <p:cNvSpPr/>
          <p:nvPr/>
        </p:nvSpPr>
        <p:spPr>
          <a:xfrm>
            <a:off x="885012" y="5256265"/>
            <a:ext cx="3933825" cy="822186"/>
          </a:xfrm>
          <a:prstGeom prst="chevr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Prescriptive Analytics</a:t>
            </a:r>
            <a:endParaRPr lang="en-IO" sz="2600" dirty="0">
              <a:solidFill>
                <a:schemeClr val="tx1"/>
              </a:solidFill>
              <a:latin typeface="Candara" panose="020E0502030303020204" pitchFamily="34" charset="0"/>
            </a:endParaRPr>
          </a:p>
        </p:txBody>
      </p:sp>
      <p:sp>
        <p:nvSpPr>
          <p:cNvPr id="11" name="Arrow: Chevron 10">
            <a:extLst>
              <a:ext uri="{FF2B5EF4-FFF2-40B4-BE49-F238E27FC236}">
                <a16:creationId xmlns:a16="http://schemas.microsoft.com/office/drawing/2014/main" id="{6815B3E3-1123-406A-85D8-D64A39206BC9}"/>
              </a:ext>
            </a:extLst>
          </p:cNvPr>
          <p:cNvSpPr/>
          <p:nvPr/>
        </p:nvSpPr>
        <p:spPr>
          <a:xfrm>
            <a:off x="4571187" y="2798815"/>
            <a:ext cx="6819900" cy="803136"/>
          </a:xfrm>
          <a:prstGeom prst="chevr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Describes the historical or past data</a:t>
            </a:r>
            <a:endParaRPr lang="en-IO" sz="2600" dirty="0">
              <a:solidFill>
                <a:schemeClr val="tx1"/>
              </a:solidFill>
              <a:latin typeface="Candara" panose="020E0502030303020204" pitchFamily="34" charset="0"/>
            </a:endParaRPr>
          </a:p>
        </p:txBody>
      </p:sp>
      <p:sp>
        <p:nvSpPr>
          <p:cNvPr id="12" name="Arrow: Chevron 11">
            <a:extLst>
              <a:ext uri="{FF2B5EF4-FFF2-40B4-BE49-F238E27FC236}">
                <a16:creationId xmlns:a16="http://schemas.microsoft.com/office/drawing/2014/main" id="{5B03E47F-538D-4197-ADBB-75B5AF3D1305}"/>
              </a:ext>
            </a:extLst>
          </p:cNvPr>
          <p:cNvSpPr/>
          <p:nvPr/>
        </p:nvSpPr>
        <p:spPr>
          <a:xfrm>
            <a:off x="4580712" y="3998965"/>
            <a:ext cx="6810375" cy="831711"/>
          </a:xfrm>
          <a:prstGeom prst="chevron">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Candara" panose="020E0502030303020204" pitchFamily="34" charset="0"/>
              </a:rPr>
              <a:t>Predicts the future outcomes using historical data &amp; statistical techniques</a:t>
            </a:r>
            <a:endParaRPr lang="en-IO" sz="2600" dirty="0">
              <a:solidFill>
                <a:schemeClr val="tx1"/>
              </a:solidFill>
              <a:latin typeface="Candara" panose="020E0502030303020204" pitchFamily="34" charset="0"/>
            </a:endParaRPr>
          </a:p>
        </p:txBody>
      </p:sp>
      <p:sp>
        <p:nvSpPr>
          <p:cNvPr id="13" name="Arrow: Chevron 12">
            <a:extLst>
              <a:ext uri="{FF2B5EF4-FFF2-40B4-BE49-F238E27FC236}">
                <a16:creationId xmlns:a16="http://schemas.microsoft.com/office/drawing/2014/main" id="{DF0D989B-2F2D-46D5-A4A6-9FBC18A8B4E6}"/>
              </a:ext>
            </a:extLst>
          </p:cNvPr>
          <p:cNvSpPr/>
          <p:nvPr/>
        </p:nvSpPr>
        <p:spPr>
          <a:xfrm>
            <a:off x="4580712" y="5256265"/>
            <a:ext cx="6810376" cy="831711"/>
          </a:xfrm>
          <a:prstGeom prst="chevron">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ndara" panose="020E0502030303020204" pitchFamily="34" charset="0"/>
              </a:rPr>
              <a:t>Takes insights from Descriptive &amp; Predictive Analysis to provide better recommendations</a:t>
            </a:r>
            <a:endParaRPr lang="en-IO"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80620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6375</TotalTime>
  <Words>1727</Words>
  <Application>Microsoft Office PowerPoint</Application>
  <PresentationFormat>Widescreen</PresentationFormat>
  <Paragraphs>128</Paragraphs>
  <Slides>30</Slides>
  <Notes>1</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Candara</vt:lpstr>
      <vt:lpstr>Poppins</vt:lpstr>
      <vt:lpstr>Symbol</vt:lpstr>
      <vt:lpstr>Times New Roman</vt:lpstr>
      <vt:lpstr>Office Theme</vt:lpstr>
      <vt:lpstr>Fundamentals of Business Analytics  . Unit – I  Introduction to Business Analytics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Business Analytics</dc:title>
  <dc:creator>sai</dc:creator>
  <cp:lastModifiedBy>SR</cp:lastModifiedBy>
  <cp:revision>37</cp:revision>
  <dcterms:created xsi:type="dcterms:W3CDTF">2023-08-09T05:37:04Z</dcterms:created>
  <dcterms:modified xsi:type="dcterms:W3CDTF">2024-10-29T03:40:54Z</dcterms:modified>
</cp:coreProperties>
</file>